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5" r:id="rId3"/>
    <p:sldId id="258" r:id="rId4"/>
    <p:sldId id="280" r:id="rId5"/>
    <p:sldId id="311" r:id="rId6"/>
    <p:sldId id="309" r:id="rId7"/>
    <p:sldId id="312" r:id="rId8"/>
    <p:sldId id="313" r:id="rId9"/>
    <p:sldId id="314" r:id="rId10"/>
    <p:sldId id="315" r:id="rId11"/>
    <p:sldId id="316" r:id="rId12"/>
    <p:sldId id="317" r:id="rId13"/>
    <p:sldId id="26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0">
          <p15:clr>
            <a:srgbClr val="A4A3A4"/>
          </p15:clr>
        </p15:guide>
        <p15:guide id="2" pos="31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D0D0D0"/>
    <a:srgbClr val="1D6766"/>
    <a:srgbClr val="EECF33"/>
    <a:srgbClr val="59A1C6"/>
    <a:srgbClr val="136198"/>
    <a:srgbClr val="5DA156"/>
    <a:srgbClr val="E5AC3C"/>
    <a:srgbClr val="D5393C"/>
    <a:srgbClr val="F5B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0" autoAdjust="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40"/>
        <p:guide pos="31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Barlow Condensed" panose="00000506000000000000" charset="0"/>
              </a:rPr>
              <a:t>2021/11/29</a:t>
            </a:fld>
            <a:endParaRPr lang="zh-CN" altLang="en-US">
              <a:cs typeface="Barlow Condensed" panose="00000506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Barlow Condensed" panose="00000506000000000000" charset="0"/>
              </a:rPr>
              <a:t>‹#›</a:t>
            </a:fld>
            <a:endParaRPr lang="zh-CN" altLang="en-US">
              <a:cs typeface="Barlow Condensed" panose="00000506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defRPr>
            </a:lvl1pPr>
          </a:lstStyle>
          <a:p>
            <a:fld id="{F7BC7C30-895B-4974-8A60-19541C82F6B3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defRPr>
            </a:lvl1pPr>
          </a:lstStyle>
          <a:p>
            <a:fld id="{68C1CD97-E9EA-4E82-9539-BE60926ECBB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arlow Condensed" panose="00000506000000000000" charset="0"/>
        <a:ea typeface="Barlow Condensed" panose="00000506000000000000" charset="0"/>
        <a:cs typeface="Barlow Condensed" panose="00000506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arlow Condensed" panose="00000506000000000000" charset="0"/>
        <a:ea typeface="Barlow Condensed" panose="00000506000000000000" charset="0"/>
        <a:cs typeface="Barlow Condensed" panose="00000506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arlow Condensed" panose="00000506000000000000" charset="0"/>
        <a:ea typeface="Barlow Condensed" panose="00000506000000000000" charset="0"/>
        <a:cs typeface="Barlow Condensed" panose="00000506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arlow Condensed" panose="00000506000000000000" charset="0"/>
        <a:ea typeface="Barlow Condensed" panose="00000506000000000000" charset="0"/>
        <a:cs typeface="Barlow Condensed" panose="00000506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arlow Condensed" panose="00000506000000000000" charset="0"/>
        <a:ea typeface="Barlow Condensed" panose="00000506000000000000" charset="0"/>
        <a:cs typeface="Barlow Condensed" panose="00000506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defRPr>
            </a:lvl1pPr>
          </a:lstStyle>
          <a:p>
            <a:fld id="{D95C8B01-B15C-4B92-AA4C-045722D7B210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defRPr>
            </a:lvl1pPr>
          </a:lstStyle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Barlow Condensed" panose="00000506000000000000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Barlow Condensed" panose="00000506000000000000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Barlow Condensed" panose="00000506000000000000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Barlow Condensed" panose="00000506000000000000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Barlow Condensed" panose="00000506000000000000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Barlow Condensed" panose="00000506000000000000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hyperlink" Target="http://sea007.violet.vn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865" y="267335"/>
            <a:ext cx="8401520" cy="3959529"/>
          </a:xfrm>
          <a:prstGeom prst="rect">
            <a:avLst/>
          </a:prstGeom>
        </p:spPr>
      </p:pic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3365" y="816607"/>
            <a:ext cx="6577269" cy="3792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0121" y="1605463"/>
            <a:ext cx="5620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TIẾT 27 – BÀI 22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LUYỆN TẬP CHƯƠNG 2</a:t>
            </a:r>
            <a:endParaRPr lang="en-US" dirty="0">
              <a:solidFill>
                <a:schemeClr val="bg1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35655" y="2914835"/>
            <a:ext cx="2797810" cy="1905"/>
          </a:xfrm>
          <a:prstGeom prst="line">
            <a:avLst/>
          </a:prstGeom>
          <a:ln w="19050" cmpd="sng">
            <a:solidFill>
              <a:srgbClr val="ECE5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66255" y="3059049"/>
            <a:ext cx="274864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F5BB7B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GV: </a:t>
            </a:r>
            <a:r>
              <a:rPr lang="en-US" sz="1400" i="1" dirty="0" err="1">
                <a:solidFill>
                  <a:srgbClr val="F5BB7B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Hoàng</a:t>
            </a:r>
            <a:r>
              <a:rPr lang="en-US" sz="1400" i="1" dirty="0">
                <a:solidFill>
                  <a:srgbClr val="F5BB7B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 </a:t>
            </a:r>
            <a:r>
              <a:rPr lang="en-US" sz="1400" i="1" dirty="0" err="1">
                <a:solidFill>
                  <a:srgbClr val="F5BB7B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Thị</a:t>
            </a:r>
            <a:r>
              <a:rPr lang="en-US" sz="1400" i="1" dirty="0">
                <a:solidFill>
                  <a:srgbClr val="F5BB7B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 </a:t>
            </a:r>
            <a:r>
              <a:rPr lang="en-US" sz="1400" i="1" dirty="0" err="1">
                <a:solidFill>
                  <a:srgbClr val="F5BB7B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Hồng</a:t>
            </a:r>
            <a:endParaRPr lang="en-US" sz="1400" i="1" dirty="0">
              <a:solidFill>
                <a:srgbClr val="F5BB7B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6705" y="267335"/>
            <a:ext cx="1219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EECF33"/>
                </a:solidFill>
                <a:cs typeface="Barlow Condensed" panose="00000506000000000000" charset="0"/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E9447C-D26A-49BE-963B-697C02C240A6}"/>
              </a:ext>
            </a:extLst>
          </p:cNvPr>
          <p:cNvSpPr txBox="1"/>
          <p:nvPr/>
        </p:nvSpPr>
        <p:spPr>
          <a:xfrm>
            <a:off x="120146" y="688353"/>
            <a:ext cx="3726493" cy="3405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50ml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nitrat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3,12 gam.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nitrat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1F82FC-5040-4993-ACE5-90B34EC5E1FA}"/>
              </a:ext>
            </a:extLst>
          </p:cNvPr>
          <p:cNvSpPr txBox="1"/>
          <p:nvPr/>
        </p:nvSpPr>
        <p:spPr>
          <a:xfrm>
            <a:off x="248328" y="198166"/>
            <a:ext cx="1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II.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0D274E3-6ABE-4CE7-A76B-DDE4BF61CDD4}"/>
                  </a:ext>
                </a:extLst>
              </p:cNvPr>
              <p:cNvSpPr txBox="1"/>
              <p:nvPr/>
            </p:nvSpPr>
            <p:spPr>
              <a:xfrm>
                <a:off x="3954781" y="7620"/>
                <a:ext cx="5196840" cy="5409879"/>
              </a:xfrm>
              <a:prstGeom prst="rect">
                <a:avLst/>
              </a:prstGeom>
              <a:solidFill>
                <a:srgbClr val="EDEDED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4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i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 + 2AgNO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Cu(NO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+ 2Ag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x          2x                 x             2x (mol)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</a:t>
                </a:r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3,12 = 108.2x – 64x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3,12 = 152x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x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0,02 (mol)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𝐴𝑔𝑁𝑂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=0,04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𝑚𝑜𝑙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𝐴𝑔𝑁𝑂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0,04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0,05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=0,8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0D274E3-6ABE-4CE7-A76B-DDE4BF61C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81" y="7620"/>
                <a:ext cx="5196840" cy="5409879"/>
              </a:xfrm>
              <a:prstGeom prst="rect">
                <a:avLst/>
              </a:prstGeom>
              <a:blipFill>
                <a:blip r:embed="rId2"/>
                <a:stretch>
                  <a:fillRect l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1572BC-9C8D-420E-9D96-A007873512FF}"/>
              </a:ext>
            </a:extLst>
          </p:cNvPr>
          <p:cNvCxnSpPr>
            <a:cxnSpLocks/>
          </p:cNvCxnSpPr>
          <p:nvPr/>
        </p:nvCxnSpPr>
        <p:spPr>
          <a:xfrm>
            <a:off x="3954781" y="7620"/>
            <a:ext cx="0" cy="506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9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87F03B-171B-4473-82F7-1E99666FC2E6}"/>
              </a:ext>
            </a:extLst>
          </p:cNvPr>
          <p:cNvSpPr txBox="1"/>
          <p:nvPr/>
        </p:nvSpPr>
        <p:spPr>
          <a:xfrm>
            <a:off x="83820" y="875823"/>
            <a:ext cx="3870960" cy="410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10,5g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Cu, Zn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2,24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đktc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847F3-5AA3-4F47-9180-083070153056}"/>
              </a:ext>
            </a:extLst>
          </p:cNvPr>
          <p:cNvSpPr txBox="1"/>
          <p:nvPr/>
        </p:nvSpPr>
        <p:spPr>
          <a:xfrm>
            <a:off x="248328" y="198166"/>
            <a:ext cx="1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II.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endParaRPr lang="en-US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8C59D6-7D3D-4383-A1C9-6F3B4382DC6B}"/>
              </a:ext>
            </a:extLst>
          </p:cNvPr>
          <p:cNvCxnSpPr>
            <a:cxnSpLocks/>
          </p:cNvCxnSpPr>
          <p:nvPr/>
        </p:nvCxnSpPr>
        <p:spPr>
          <a:xfrm>
            <a:off x="3947160" y="76200"/>
            <a:ext cx="0" cy="4892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4D0D58-E150-4139-84D2-FD88F83BEAF4}"/>
                  </a:ext>
                </a:extLst>
              </p:cNvPr>
              <p:cNvSpPr txBox="1"/>
              <p:nvPr/>
            </p:nvSpPr>
            <p:spPr>
              <a:xfrm>
                <a:off x="4107180" y="662940"/>
                <a:ext cx="5196840" cy="3163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4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i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 + H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ZnSO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+ H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   0,1 mol                          0,1 mol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22,4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=0,1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e>
                    </m:d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0,1 . 65 = 6,5 (g)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10,5 – 6,5 = 4 (g)</a:t>
                </a:r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4D0D58-E150-4139-84D2-FD88F83BE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180" y="662940"/>
                <a:ext cx="5196840" cy="3163430"/>
              </a:xfrm>
              <a:prstGeom prst="rect">
                <a:avLst/>
              </a:prstGeom>
              <a:blipFill>
                <a:blip r:embed="rId2"/>
                <a:stretch>
                  <a:fillRect l="-1878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90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E9447C-D26A-49BE-963B-697C02C240A6}"/>
              </a:ext>
            </a:extLst>
          </p:cNvPr>
          <p:cNvSpPr txBox="1"/>
          <p:nvPr/>
        </p:nvSpPr>
        <p:spPr>
          <a:xfrm>
            <a:off x="120146" y="976451"/>
            <a:ext cx="3726493" cy="2803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 gam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4,48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1572BC-9C8D-420E-9D96-A007873512FF}"/>
              </a:ext>
            </a:extLst>
          </p:cNvPr>
          <p:cNvCxnSpPr>
            <a:cxnSpLocks/>
          </p:cNvCxnSpPr>
          <p:nvPr/>
        </p:nvCxnSpPr>
        <p:spPr>
          <a:xfrm>
            <a:off x="3947160" y="76200"/>
            <a:ext cx="0" cy="4892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81F82FC-5040-4993-ACE5-90B34EC5E1FA}"/>
              </a:ext>
            </a:extLst>
          </p:cNvPr>
          <p:cNvSpPr txBox="1"/>
          <p:nvPr/>
        </p:nvSpPr>
        <p:spPr>
          <a:xfrm>
            <a:off x="248328" y="198166"/>
            <a:ext cx="1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II.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45F1D6-ECD6-4E0B-8847-556D8823CE8F}"/>
                  </a:ext>
                </a:extLst>
              </p:cNvPr>
              <p:cNvSpPr txBox="1"/>
              <p:nvPr/>
            </p:nvSpPr>
            <p:spPr>
              <a:xfrm>
                <a:off x="4047682" y="312420"/>
                <a:ext cx="5196840" cy="3636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4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i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+ H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MSO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+ H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   0,2 mol                          0,2 mol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4,48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22,4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=0,2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e>
                    </m:d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=65 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𝑚𝑜𝑙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kẽm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(Zn)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45F1D6-ECD6-4E0B-8847-556D8823C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682" y="312420"/>
                <a:ext cx="5196840" cy="3636124"/>
              </a:xfrm>
              <a:prstGeom prst="rect">
                <a:avLst/>
              </a:prstGeom>
              <a:blipFill>
                <a:blip r:embed="rId2"/>
                <a:stretch>
                  <a:fillRect l="-1878" b="-2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2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91590" y="267335"/>
            <a:ext cx="687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DA156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HƯỚNG DẪN VỀ NHÀ</a:t>
            </a:r>
            <a:endParaRPr lang="en-US" sz="2800" b="1" dirty="0">
              <a:solidFill>
                <a:srgbClr val="E5AC3C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6705" y="267335"/>
            <a:ext cx="1219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EECF33"/>
                </a:solidFill>
                <a:cs typeface="Barlow Condensed" panose="00000506000000000000" charset="0"/>
              </a:rPr>
              <a:t>2021</a:t>
            </a:r>
          </a:p>
        </p:txBody>
      </p:sp>
      <p:pic>
        <p:nvPicPr>
          <p:cNvPr id="12" name="Picture 11" descr="working.png">
            <a:extLst>
              <a:ext uri="{FF2B5EF4-FFF2-40B4-BE49-F238E27FC236}">
                <a16:creationId xmlns:a16="http://schemas.microsoft.com/office/drawing/2014/main" id="{BB7E79E9-56FE-4E07-B361-A56B189B11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441" y="1371937"/>
            <a:ext cx="2204198" cy="2133600"/>
          </a:xfrm>
          <a:prstGeom prst="rect">
            <a:avLst/>
          </a:prstGeom>
        </p:spPr>
      </p:pic>
      <p:pic>
        <p:nvPicPr>
          <p:cNvPr id="13" name="Picture 12" descr="conclusion.png">
            <a:extLst>
              <a:ext uri="{FF2B5EF4-FFF2-40B4-BE49-F238E27FC236}">
                <a16:creationId xmlns:a16="http://schemas.microsoft.com/office/drawing/2014/main" id="{BF1D948D-A8E3-46AC-B909-15D440D3C0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502212" y="1153176"/>
            <a:ext cx="586740" cy="5938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CC5CAB-90FB-47A2-813D-7A05796DB69A}"/>
              </a:ext>
            </a:extLst>
          </p:cNvPr>
          <p:cNvSpPr txBox="1"/>
          <p:nvPr/>
        </p:nvSpPr>
        <p:spPr>
          <a:xfrm>
            <a:off x="4251960" y="1234901"/>
            <a:ext cx="454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Ôn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chương</a:t>
            </a:r>
            <a:r>
              <a:rPr lang="en-US" sz="2800" dirty="0"/>
              <a:t> 2: Kim </a:t>
            </a:r>
            <a:r>
              <a:rPr lang="en-US" sz="2800" dirty="0" err="1"/>
              <a:t>loại</a:t>
            </a:r>
            <a:endParaRPr lang="en-US" sz="2800" dirty="0"/>
          </a:p>
        </p:txBody>
      </p:sp>
      <p:pic>
        <p:nvPicPr>
          <p:cNvPr id="15" name="Picture 14" descr="conclusion.png">
            <a:extLst>
              <a:ext uri="{FF2B5EF4-FFF2-40B4-BE49-F238E27FC236}">
                <a16:creationId xmlns:a16="http://schemas.microsoft.com/office/drawing/2014/main" id="{BCAADE2C-5BFA-4967-B998-BC1D21F953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502211" y="1988136"/>
            <a:ext cx="586740" cy="5938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48754C-DA52-4545-A359-E2FBA85A9AF0}"/>
              </a:ext>
            </a:extLst>
          </p:cNvPr>
          <p:cNvSpPr txBox="1"/>
          <p:nvPr/>
        </p:nvSpPr>
        <p:spPr>
          <a:xfrm>
            <a:off x="4251959" y="2069861"/>
            <a:ext cx="414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: 5, 6, 7 (SGK/69)</a:t>
            </a:r>
          </a:p>
        </p:txBody>
      </p:sp>
      <p:pic>
        <p:nvPicPr>
          <p:cNvPr id="17" name="Picture 16" descr="conclusion.png">
            <a:extLst>
              <a:ext uri="{FF2B5EF4-FFF2-40B4-BE49-F238E27FC236}">
                <a16:creationId xmlns:a16="http://schemas.microsoft.com/office/drawing/2014/main" id="{5CF70BED-8D8F-40C5-AA8C-715AEC41DD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502211" y="2823096"/>
            <a:ext cx="586740" cy="5938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5DEFFA-96E1-45CD-9CE3-2C672EC541E4}"/>
              </a:ext>
            </a:extLst>
          </p:cNvPr>
          <p:cNvSpPr txBox="1"/>
          <p:nvPr/>
        </p:nvSpPr>
        <p:spPr>
          <a:xfrm>
            <a:off x="4251959" y="2904821"/>
            <a:ext cx="414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phi </a:t>
            </a:r>
            <a:r>
              <a:rPr lang="en-US" sz="2800" dirty="0" err="1"/>
              <a:t>kim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5" name="cauhoi1">
            <a:extLst>
              <a:ext uri="{FF2B5EF4-FFF2-40B4-BE49-F238E27FC236}">
                <a16:creationId xmlns:a16="http://schemas.microsoft.com/office/drawing/2014/main" id="{B60E084E-AAD9-430B-825C-F7D859F6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274568"/>
            <a:ext cx="6572250" cy="692497"/>
          </a:xfrm>
          <a:prstGeom prst="rect">
            <a:avLst/>
          </a:prstGeom>
          <a:solidFill>
            <a:srgbClr val="3399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95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Ô chữ gồm 4 chữ cái: Đây là nguyên tố đứng đầu trong dãy HĐHH kim loại</a:t>
            </a:r>
          </a:p>
        </p:txBody>
      </p:sp>
      <p:sp>
        <p:nvSpPr>
          <p:cNvPr id="31866" name="cauhoi2">
            <a:extLst>
              <a:ext uri="{FF2B5EF4-FFF2-40B4-BE49-F238E27FC236}">
                <a16:creationId xmlns:a16="http://schemas.microsoft.com/office/drawing/2014/main" id="{7E6666D4-F39C-4F3D-9032-CDAAC8C6C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162627"/>
            <a:ext cx="6572250" cy="992579"/>
          </a:xfrm>
          <a:prstGeom prst="rect">
            <a:avLst/>
          </a:prstGeom>
          <a:solidFill>
            <a:srgbClr val="3399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95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 Ô chữ gồm </a:t>
            </a:r>
            <a:r>
              <a:rPr lang="en-US" altLang="en-US" sz="195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1950" b="1">
                <a:latin typeface="Times New Roman" panose="02020603050405020304" pitchFamily="18" charset="0"/>
                <a:cs typeface="Times New Roman" panose="02020603050405020304" pitchFamily="18" charset="0"/>
              </a:rPr>
              <a:t> chữ cái: Đây là chất rắn thu được khi làm nguội hỗn hợp kim loại hoặc hỗn hợp kim loại với phi kim</a:t>
            </a:r>
          </a:p>
        </p:txBody>
      </p:sp>
      <p:sp>
        <p:nvSpPr>
          <p:cNvPr id="31867" name="cauhoi3">
            <a:extLst>
              <a:ext uri="{FF2B5EF4-FFF2-40B4-BE49-F238E27FC236}">
                <a16:creationId xmlns:a16="http://schemas.microsoft.com/office/drawing/2014/main" id="{05A3AA71-9961-4B21-A0F6-4782B5CF3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160268"/>
            <a:ext cx="6572250" cy="692497"/>
          </a:xfrm>
          <a:prstGeom prst="rect">
            <a:avLst/>
          </a:prstGeom>
          <a:solidFill>
            <a:srgbClr val="3399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95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Ô chữ gồm 6 chữ cái: Đây là tính chất vật lý của kim loại nhờ tính chất này mà kim loại có thể làm đồ trang sức</a:t>
            </a:r>
          </a:p>
        </p:txBody>
      </p:sp>
      <p:sp>
        <p:nvSpPr>
          <p:cNvPr id="31868" name="cauhoi4">
            <a:extLst>
              <a:ext uri="{FF2B5EF4-FFF2-40B4-BE49-F238E27FC236}">
                <a16:creationId xmlns:a16="http://schemas.microsoft.com/office/drawing/2014/main" id="{5E578D06-B335-4D62-8F57-E0E7D39CB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103118"/>
            <a:ext cx="6572250" cy="692497"/>
          </a:xfrm>
          <a:prstGeom prst="rect">
            <a:avLst/>
          </a:prstGeom>
          <a:solidFill>
            <a:srgbClr val="3399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95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 Ô chữ gồm 3 chữ cái: Phi kim tác dụng với kim loại tạo thành muối clorua</a:t>
            </a:r>
          </a:p>
        </p:txBody>
      </p:sp>
      <p:sp>
        <p:nvSpPr>
          <p:cNvPr id="31869" name="cauhoi5">
            <a:extLst>
              <a:ext uri="{FF2B5EF4-FFF2-40B4-BE49-F238E27FC236}">
                <a16:creationId xmlns:a16="http://schemas.microsoft.com/office/drawing/2014/main" id="{0701B12C-A0B2-446D-9F88-5B5A457AE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4160268"/>
            <a:ext cx="6572250" cy="692497"/>
          </a:xfrm>
          <a:prstGeom prst="rect">
            <a:avLst/>
          </a:prstGeom>
          <a:solidFill>
            <a:srgbClr val="3399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95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5: Ô chữ gồm 3chữ cái: Đây là tính chất vật lý của nhôm, nhờ tính chất này mà nhôm có thể kéo sợi</a:t>
            </a:r>
          </a:p>
        </p:txBody>
      </p:sp>
      <p:sp>
        <p:nvSpPr>
          <p:cNvPr id="31870" name="cauhoi6">
            <a:extLst>
              <a:ext uri="{FF2B5EF4-FFF2-40B4-BE49-F238E27FC236}">
                <a16:creationId xmlns:a16="http://schemas.microsoft.com/office/drawing/2014/main" id="{B36EC515-A6C7-42DC-A077-347A2A411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4103118"/>
            <a:ext cx="6572250" cy="692497"/>
          </a:xfrm>
          <a:prstGeom prst="rect">
            <a:avLst/>
          </a:prstGeom>
          <a:solidFill>
            <a:srgbClr val="3399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95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6: Ô chữ gồm 4 chữ cái: Hợp kim được luyện trong lò cao bằng cách dùng khí CO khử oxit sắt ở nhiệt độ cao.</a:t>
            </a:r>
          </a:p>
        </p:txBody>
      </p:sp>
      <p:sp>
        <p:nvSpPr>
          <p:cNvPr id="31871" name="cauhoi7">
            <a:extLst>
              <a:ext uri="{FF2B5EF4-FFF2-40B4-BE49-F238E27FC236}">
                <a16:creationId xmlns:a16="http://schemas.microsoft.com/office/drawing/2014/main" id="{76B89C09-449B-498E-B5C3-1AECBDB78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103118"/>
            <a:ext cx="6572250" cy="692497"/>
          </a:xfrm>
          <a:prstGeom prst="rect">
            <a:avLst/>
          </a:prstGeom>
          <a:solidFill>
            <a:srgbClr val="3399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95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7: Ô chữ gồm </a:t>
            </a:r>
            <a:r>
              <a:rPr lang="en-US" altLang="en-US" sz="195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1950" b="1">
                <a:latin typeface="Times New Roman" panose="02020603050405020304" pitchFamily="18" charset="0"/>
                <a:cs typeface="Times New Roman" panose="02020603050405020304" pitchFamily="18" charset="0"/>
              </a:rPr>
              <a:t> chữ cái: Đây là quá trình làm kim loại bị ăn mòn</a:t>
            </a:r>
          </a:p>
        </p:txBody>
      </p:sp>
      <p:sp>
        <p:nvSpPr>
          <p:cNvPr id="31872" name="cauhoi8">
            <a:extLst>
              <a:ext uri="{FF2B5EF4-FFF2-40B4-BE49-F238E27FC236}">
                <a16:creationId xmlns:a16="http://schemas.microsoft.com/office/drawing/2014/main" id="{731B520C-A57F-478A-91FE-6F7275E3F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4160290"/>
            <a:ext cx="6572250" cy="392415"/>
          </a:xfrm>
          <a:prstGeom prst="rect">
            <a:avLst/>
          </a:prstGeom>
          <a:solidFill>
            <a:srgbClr val="3399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95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8: KEY</a:t>
            </a:r>
          </a:p>
        </p:txBody>
      </p:sp>
      <p:sp>
        <p:nvSpPr>
          <p:cNvPr id="31873" name="cauhoi">
            <a:extLst>
              <a:ext uri="{FF2B5EF4-FFF2-40B4-BE49-F238E27FC236}">
                <a16:creationId xmlns:a16="http://schemas.microsoft.com/office/drawing/2014/main" id="{2EFFE8AF-03AC-45DF-B316-2E64E5A3F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114800"/>
            <a:ext cx="6743700" cy="923330"/>
          </a:xfrm>
          <a:prstGeom prst="rect">
            <a:avLst/>
          </a:prstGeom>
          <a:solidFill>
            <a:srgbClr val="339966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74" name="cau1">
            <a:extLst>
              <a:ext uri="{FF2B5EF4-FFF2-40B4-BE49-F238E27FC236}">
                <a16:creationId xmlns:a16="http://schemas.microsoft.com/office/drawing/2014/main" id="{A9C24B5A-35C0-4F43-BF74-1637459EA3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57375" y="666750"/>
            <a:ext cx="178594" cy="371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kern="10" spc="4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ea typeface="Verdana" panose="020B0604030504040204" pitchFamily="34" charset="0"/>
              </a:rPr>
              <a:t>1</a:t>
            </a:r>
          </a:p>
        </p:txBody>
      </p:sp>
      <p:sp>
        <p:nvSpPr>
          <p:cNvPr id="31875" name="crosswordd1c6">
            <a:extLst>
              <a:ext uri="{FF2B5EF4-FFF2-40B4-BE49-F238E27FC236}">
                <a16:creationId xmlns:a16="http://schemas.microsoft.com/office/drawing/2014/main" id="{E1F5BB3E-DEAE-46DB-A20D-BCC55BC2C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6667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76" name="crosswordd1c7">
            <a:extLst>
              <a:ext uri="{FF2B5EF4-FFF2-40B4-BE49-F238E27FC236}">
                <a16:creationId xmlns:a16="http://schemas.microsoft.com/office/drawing/2014/main" id="{BFFACFF0-971C-47CE-8D40-577E009A8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6667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77" name="crosswordd1c8">
            <a:extLst>
              <a:ext uri="{FF2B5EF4-FFF2-40B4-BE49-F238E27FC236}">
                <a16:creationId xmlns:a16="http://schemas.microsoft.com/office/drawing/2014/main" id="{3F008D01-62A8-43B5-8C20-5127FD1E0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5" y="6667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78" name="crosswordd1c9">
            <a:extLst>
              <a:ext uri="{FF2B5EF4-FFF2-40B4-BE49-F238E27FC236}">
                <a16:creationId xmlns:a16="http://schemas.microsoft.com/office/drawing/2014/main" id="{E0BD6561-9090-4E95-A52E-4CC567B4E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6667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79" name="traloi1" descr="Narrow vertical">
            <a:extLst>
              <a:ext uri="{FF2B5EF4-FFF2-40B4-BE49-F238E27FC236}">
                <a16:creationId xmlns:a16="http://schemas.microsoft.com/office/drawing/2014/main" id="{FAEB7402-003A-47E6-AC68-8A4B7AA54F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96125" y="666750"/>
            <a:ext cx="219075" cy="33456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1125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Verdana" panose="020B0604030504040204" pitchFamily="34" charset="0"/>
              </a:rPr>
              <a:t>v</a:t>
            </a:r>
          </a:p>
        </p:txBody>
      </p:sp>
      <p:sp>
        <p:nvSpPr>
          <p:cNvPr id="31880" name="cau2">
            <a:extLst>
              <a:ext uri="{FF2B5EF4-FFF2-40B4-BE49-F238E27FC236}">
                <a16:creationId xmlns:a16="http://schemas.microsoft.com/office/drawing/2014/main" id="{B0D5F52C-1EC5-49F2-9A66-3E2B6C9B6A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57375" y="1143000"/>
            <a:ext cx="178594" cy="371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kern="10" spc="4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ea typeface="Verdana" panose="020B0604030504040204" pitchFamily="34" charset="0"/>
              </a:rPr>
              <a:t>2</a:t>
            </a:r>
          </a:p>
        </p:txBody>
      </p:sp>
      <p:sp>
        <p:nvSpPr>
          <p:cNvPr id="31881" name="crosswordd2c2">
            <a:extLst>
              <a:ext uri="{FF2B5EF4-FFF2-40B4-BE49-F238E27FC236}">
                <a16:creationId xmlns:a16="http://schemas.microsoft.com/office/drawing/2014/main" id="{CE8310BE-B411-4A3C-B669-BE08D58CF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25" y="114300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82" name="crosswordd2c3">
            <a:extLst>
              <a:ext uri="{FF2B5EF4-FFF2-40B4-BE49-F238E27FC236}">
                <a16:creationId xmlns:a16="http://schemas.microsoft.com/office/drawing/2014/main" id="{4755F9FF-4431-4423-8521-7225AA4B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114300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83" name="crosswordd2c4">
            <a:extLst>
              <a:ext uri="{FF2B5EF4-FFF2-40B4-BE49-F238E27FC236}">
                <a16:creationId xmlns:a16="http://schemas.microsoft.com/office/drawing/2014/main" id="{6B193697-3E7C-4935-BCF2-224D5CEF7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114300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84" name="crosswordd2c5">
            <a:extLst>
              <a:ext uri="{FF2B5EF4-FFF2-40B4-BE49-F238E27FC236}">
                <a16:creationId xmlns:a16="http://schemas.microsoft.com/office/drawing/2014/main" id="{D787AD23-25E8-4728-A036-4CE2F3167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114300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85" name="crosswordd2c6">
            <a:extLst>
              <a:ext uri="{FF2B5EF4-FFF2-40B4-BE49-F238E27FC236}">
                <a16:creationId xmlns:a16="http://schemas.microsoft.com/office/drawing/2014/main" id="{1EF97AEC-327A-42BB-A260-3B52A238E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114300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86" name="crosswordd2c7">
            <a:extLst>
              <a:ext uri="{FF2B5EF4-FFF2-40B4-BE49-F238E27FC236}">
                <a16:creationId xmlns:a16="http://schemas.microsoft.com/office/drawing/2014/main" id="{8F926C2D-9D7C-41F6-9C62-3520A71B0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114300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87" name="traloi2" descr="Narrow vertical">
            <a:extLst>
              <a:ext uri="{FF2B5EF4-FFF2-40B4-BE49-F238E27FC236}">
                <a16:creationId xmlns:a16="http://schemas.microsoft.com/office/drawing/2014/main" id="{1FE72296-8DBD-44FB-980C-5B315F61C7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96125" y="1143000"/>
            <a:ext cx="219075" cy="33456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1125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Verdana" panose="020B0604030504040204" pitchFamily="34" charset="0"/>
              </a:rPr>
              <a:t>v</a:t>
            </a:r>
          </a:p>
        </p:txBody>
      </p:sp>
      <p:sp>
        <p:nvSpPr>
          <p:cNvPr id="31888" name="cau3">
            <a:extLst>
              <a:ext uri="{FF2B5EF4-FFF2-40B4-BE49-F238E27FC236}">
                <a16:creationId xmlns:a16="http://schemas.microsoft.com/office/drawing/2014/main" id="{6B92A838-DA03-421D-B953-1D68A7F463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57375" y="1619250"/>
            <a:ext cx="178594" cy="371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kern="10" spc="4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ea typeface="Verdana" panose="020B0604030504040204" pitchFamily="34" charset="0"/>
              </a:rPr>
              <a:t>3</a:t>
            </a:r>
          </a:p>
        </p:txBody>
      </p:sp>
      <p:sp>
        <p:nvSpPr>
          <p:cNvPr id="31889" name="crosswordd3c1">
            <a:extLst>
              <a:ext uri="{FF2B5EF4-FFF2-40B4-BE49-F238E27FC236}">
                <a16:creationId xmlns:a16="http://schemas.microsoft.com/office/drawing/2014/main" id="{45CCC85C-C58B-4D96-B804-ECEF03175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16192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90" name="crosswordd3c2">
            <a:extLst>
              <a:ext uri="{FF2B5EF4-FFF2-40B4-BE49-F238E27FC236}">
                <a16:creationId xmlns:a16="http://schemas.microsoft.com/office/drawing/2014/main" id="{0BEFEB2D-965E-4212-9663-D982FB59D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25" y="16192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91" name="crosswordd3c3">
            <a:extLst>
              <a:ext uri="{FF2B5EF4-FFF2-40B4-BE49-F238E27FC236}">
                <a16:creationId xmlns:a16="http://schemas.microsoft.com/office/drawing/2014/main" id="{591C2E87-72E2-4587-BF6E-90AB6142A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16192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92" name="crosswordd3c4">
            <a:extLst>
              <a:ext uri="{FF2B5EF4-FFF2-40B4-BE49-F238E27FC236}">
                <a16:creationId xmlns:a16="http://schemas.microsoft.com/office/drawing/2014/main" id="{FBE4B23D-FBD4-4D50-A1B2-C473F8D7F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16192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93" name="crosswordd3c5">
            <a:extLst>
              <a:ext uri="{FF2B5EF4-FFF2-40B4-BE49-F238E27FC236}">
                <a16:creationId xmlns:a16="http://schemas.microsoft.com/office/drawing/2014/main" id="{30F92167-E0FB-4AAF-8242-AC4F67FFB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16192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94" name="crosswordd3c6">
            <a:extLst>
              <a:ext uri="{FF2B5EF4-FFF2-40B4-BE49-F238E27FC236}">
                <a16:creationId xmlns:a16="http://schemas.microsoft.com/office/drawing/2014/main" id="{6CBD1B4B-C903-4340-9185-28155DEEF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16192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95" name="traloi3" descr="Narrow vertical">
            <a:extLst>
              <a:ext uri="{FF2B5EF4-FFF2-40B4-BE49-F238E27FC236}">
                <a16:creationId xmlns:a16="http://schemas.microsoft.com/office/drawing/2014/main" id="{ABB5E5E5-018F-4E9F-BA13-4F69D3D1AA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96125" y="1619250"/>
            <a:ext cx="276225" cy="33456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1125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Verdana" panose="020B0604030504040204" pitchFamily="34" charset="0"/>
              </a:rPr>
              <a:t>v</a:t>
            </a:r>
          </a:p>
        </p:txBody>
      </p:sp>
      <p:sp>
        <p:nvSpPr>
          <p:cNvPr id="31896" name="cau4">
            <a:extLst>
              <a:ext uri="{FF2B5EF4-FFF2-40B4-BE49-F238E27FC236}">
                <a16:creationId xmlns:a16="http://schemas.microsoft.com/office/drawing/2014/main" id="{A8D2CE56-5ED9-48EF-B3BA-3EA5B78C28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57375" y="2095500"/>
            <a:ext cx="178594" cy="371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kern="10" spc="4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ea typeface="Verdana" panose="020B0604030504040204" pitchFamily="34" charset="0"/>
              </a:rPr>
              <a:t>4</a:t>
            </a:r>
          </a:p>
        </p:txBody>
      </p:sp>
      <p:sp>
        <p:nvSpPr>
          <p:cNvPr id="31897" name="crosswordd4c5">
            <a:extLst>
              <a:ext uri="{FF2B5EF4-FFF2-40B4-BE49-F238E27FC236}">
                <a16:creationId xmlns:a16="http://schemas.microsoft.com/office/drawing/2014/main" id="{E6A4147C-F0AC-4E6D-8FD8-264FD1A31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209550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98" name="crosswordd4c6">
            <a:extLst>
              <a:ext uri="{FF2B5EF4-FFF2-40B4-BE49-F238E27FC236}">
                <a16:creationId xmlns:a16="http://schemas.microsoft.com/office/drawing/2014/main" id="{3E62726A-3EFE-48F4-B34A-4B95BD021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209550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899" name="crosswordd4c7">
            <a:extLst>
              <a:ext uri="{FF2B5EF4-FFF2-40B4-BE49-F238E27FC236}">
                <a16:creationId xmlns:a16="http://schemas.microsoft.com/office/drawing/2014/main" id="{98B6A75E-3C02-4518-BD00-0A090CFA6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209550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900" name="traloi4" descr="Narrow vertical">
            <a:extLst>
              <a:ext uri="{FF2B5EF4-FFF2-40B4-BE49-F238E27FC236}">
                <a16:creationId xmlns:a16="http://schemas.microsoft.com/office/drawing/2014/main" id="{311CED5A-0539-4D82-A67A-B86E1DEFC9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96125" y="2095500"/>
            <a:ext cx="219075" cy="33456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1125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Verdana" panose="020B0604030504040204" pitchFamily="34" charset="0"/>
              </a:rPr>
              <a:t>v</a:t>
            </a:r>
          </a:p>
        </p:txBody>
      </p:sp>
      <p:sp>
        <p:nvSpPr>
          <p:cNvPr id="31901" name="cau5">
            <a:extLst>
              <a:ext uri="{FF2B5EF4-FFF2-40B4-BE49-F238E27FC236}">
                <a16:creationId xmlns:a16="http://schemas.microsoft.com/office/drawing/2014/main" id="{3A55187F-EFBC-4E78-A3C6-E6C8AA31B0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57375" y="2571750"/>
            <a:ext cx="178594" cy="371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kern="10" spc="4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ea typeface="Verdana" panose="020B0604030504040204" pitchFamily="34" charset="0"/>
              </a:rPr>
              <a:t>5</a:t>
            </a:r>
          </a:p>
        </p:txBody>
      </p:sp>
      <p:sp>
        <p:nvSpPr>
          <p:cNvPr id="31902" name="crosswordd5c4">
            <a:extLst>
              <a:ext uri="{FF2B5EF4-FFF2-40B4-BE49-F238E27FC236}">
                <a16:creationId xmlns:a16="http://schemas.microsoft.com/office/drawing/2014/main" id="{FCDABF4F-F834-449A-9B69-C578E2EBF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25717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903" name="crosswordd5c5">
            <a:extLst>
              <a:ext uri="{FF2B5EF4-FFF2-40B4-BE49-F238E27FC236}">
                <a16:creationId xmlns:a16="http://schemas.microsoft.com/office/drawing/2014/main" id="{372F53D7-7277-4BC6-964D-B37C13ACF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25717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904" name="crosswordd5c6">
            <a:extLst>
              <a:ext uri="{FF2B5EF4-FFF2-40B4-BE49-F238E27FC236}">
                <a16:creationId xmlns:a16="http://schemas.microsoft.com/office/drawing/2014/main" id="{79097DB9-34D5-45A1-ADAE-4FF89A52A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25717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905" name="traloi5" descr="Narrow vertical">
            <a:extLst>
              <a:ext uri="{FF2B5EF4-FFF2-40B4-BE49-F238E27FC236}">
                <a16:creationId xmlns:a16="http://schemas.microsoft.com/office/drawing/2014/main" id="{0F524552-002F-4D20-AAF5-3A5E2CCD99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96125" y="2571750"/>
            <a:ext cx="219075" cy="33456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1125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Verdana" panose="020B0604030504040204" pitchFamily="34" charset="0"/>
              </a:rPr>
              <a:t>v</a:t>
            </a:r>
          </a:p>
        </p:txBody>
      </p:sp>
      <p:sp>
        <p:nvSpPr>
          <p:cNvPr id="31906" name="cau6">
            <a:extLst>
              <a:ext uri="{FF2B5EF4-FFF2-40B4-BE49-F238E27FC236}">
                <a16:creationId xmlns:a16="http://schemas.microsoft.com/office/drawing/2014/main" id="{F7F60CFC-0A7A-46DB-8CCA-7CDA6AD1C5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57375" y="3048000"/>
            <a:ext cx="178594" cy="371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kern="10" spc="4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ea typeface="Verdana" panose="020B0604030504040204" pitchFamily="34" charset="0"/>
              </a:rPr>
              <a:t>6</a:t>
            </a:r>
          </a:p>
        </p:txBody>
      </p:sp>
      <p:sp>
        <p:nvSpPr>
          <p:cNvPr id="31907" name="crosswordd6c5">
            <a:extLst>
              <a:ext uri="{FF2B5EF4-FFF2-40B4-BE49-F238E27FC236}">
                <a16:creationId xmlns:a16="http://schemas.microsoft.com/office/drawing/2014/main" id="{9ED74114-C810-4848-82D3-906B9AEF1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304800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908" name="crosswordd6c6">
            <a:extLst>
              <a:ext uri="{FF2B5EF4-FFF2-40B4-BE49-F238E27FC236}">
                <a16:creationId xmlns:a16="http://schemas.microsoft.com/office/drawing/2014/main" id="{94726179-5732-4E44-A5B3-8CB8002E4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304800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909" name="crosswordd6c7">
            <a:extLst>
              <a:ext uri="{FF2B5EF4-FFF2-40B4-BE49-F238E27FC236}">
                <a16:creationId xmlns:a16="http://schemas.microsoft.com/office/drawing/2014/main" id="{1890A77C-0D57-4619-8FE2-1218E74AE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304800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910" name="crosswordd6c8">
            <a:extLst>
              <a:ext uri="{FF2B5EF4-FFF2-40B4-BE49-F238E27FC236}">
                <a16:creationId xmlns:a16="http://schemas.microsoft.com/office/drawing/2014/main" id="{E0FB0624-F780-4E0A-B500-8F32664BB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5" y="304800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911" name="traloi6" descr="Narrow vertical">
            <a:extLst>
              <a:ext uri="{FF2B5EF4-FFF2-40B4-BE49-F238E27FC236}">
                <a16:creationId xmlns:a16="http://schemas.microsoft.com/office/drawing/2014/main" id="{1EEF5518-0FBB-4C0B-9412-4406257EEC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96125" y="3048000"/>
            <a:ext cx="276225" cy="33456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1125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Verdana" panose="020B0604030504040204" pitchFamily="34" charset="0"/>
              </a:rPr>
              <a:t>v</a:t>
            </a:r>
          </a:p>
        </p:txBody>
      </p:sp>
      <p:sp>
        <p:nvSpPr>
          <p:cNvPr id="31912" name="cau7">
            <a:extLst>
              <a:ext uri="{FF2B5EF4-FFF2-40B4-BE49-F238E27FC236}">
                <a16:creationId xmlns:a16="http://schemas.microsoft.com/office/drawing/2014/main" id="{84263C37-8AB4-47ED-B9C1-8A1A41930E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57375" y="3524250"/>
            <a:ext cx="178594" cy="371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kern="10" spc="4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ea typeface="Verdana" panose="020B0604030504040204" pitchFamily="34" charset="0"/>
              </a:rPr>
              <a:t>7</a:t>
            </a:r>
          </a:p>
        </p:txBody>
      </p:sp>
      <p:sp>
        <p:nvSpPr>
          <p:cNvPr id="31913" name="crosswordd7c4">
            <a:extLst>
              <a:ext uri="{FF2B5EF4-FFF2-40B4-BE49-F238E27FC236}">
                <a16:creationId xmlns:a16="http://schemas.microsoft.com/office/drawing/2014/main" id="{97FBCB44-EF7F-472E-8BB5-5C32F1248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35242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914" name="crosswordd7c5">
            <a:extLst>
              <a:ext uri="{FF2B5EF4-FFF2-40B4-BE49-F238E27FC236}">
                <a16:creationId xmlns:a16="http://schemas.microsoft.com/office/drawing/2014/main" id="{F69824CB-34D9-4B7D-9E30-9A099985B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35242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915" name="crosswordd7c6">
            <a:extLst>
              <a:ext uri="{FF2B5EF4-FFF2-40B4-BE49-F238E27FC236}">
                <a16:creationId xmlns:a16="http://schemas.microsoft.com/office/drawing/2014/main" id="{8F94D3F3-0DB8-4331-B52C-97A831BBD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35242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916" name="crosswordd7c7">
            <a:extLst>
              <a:ext uri="{FF2B5EF4-FFF2-40B4-BE49-F238E27FC236}">
                <a16:creationId xmlns:a16="http://schemas.microsoft.com/office/drawing/2014/main" id="{A48ACDFE-0BBE-4AB4-98FD-F488CC198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35242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917" name="crosswordd7c8">
            <a:extLst>
              <a:ext uri="{FF2B5EF4-FFF2-40B4-BE49-F238E27FC236}">
                <a16:creationId xmlns:a16="http://schemas.microsoft.com/office/drawing/2014/main" id="{1635510D-0934-46DB-8308-04FFFF675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5" y="35242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918" name="crosswordd7c9">
            <a:extLst>
              <a:ext uri="{FF2B5EF4-FFF2-40B4-BE49-F238E27FC236}">
                <a16:creationId xmlns:a16="http://schemas.microsoft.com/office/drawing/2014/main" id="{B8FB1B9C-31B3-464D-9103-B22AE3645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524250"/>
            <a:ext cx="476250" cy="4762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Verdana" panose="020B0604030504040204" pitchFamily="34" charset="0"/>
            </a:endParaRPr>
          </a:p>
        </p:txBody>
      </p:sp>
      <p:sp>
        <p:nvSpPr>
          <p:cNvPr id="31919" name="traloi7" descr="Narrow vertical">
            <a:extLst>
              <a:ext uri="{FF2B5EF4-FFF2-40B4-BE49-F238E27FC236}">
                <a16:creationId xmlns:a16="http://schemas.microsoft.com/office/drawing/2014/main" id="{EB925282-6454-4D11-92DA-1D889624D9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96125" y="3524250"/>
            <a:ext cx="276225" cy="33456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1125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Verdana" panose="020B0604030504040204" pitchFamily="34" charset="0"/>
              </a:rPr>
              <a:t>v</a:t>
            </a:r>
          </a:p>
        </p:txBody>
      </p:sp>
      <p:sp>
        <p:nvSpPr>
          <p:cNvPr id="31923" name="key">
            <a:extLst>
              <a:ext uri="{FF2B5EF4-FFF2-40B4-BE49-F238E27FC236}">
                <a16:creationId xmlns:a16="http://schemas.microsoft.com/office/drawing/2014/main" id="{CC4A7717-F211-46BB-B58E-9BA533D928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1651" y="4014787"/>
            <a:ext cx="450056" cy="271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500" kern="10" spc="30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ea typeface="Verdana" panose="020B0604030504040204" pitchFamily="34" charset="0"/>
              </a:rPr>
              <a:t>KEY</a:t>
            </a:r>
          </a:p>
        </p:txBody>
      </p:sp>
      <p:sp>
        <p:nvSpPr>
          <p:cNvPr id="31924" name="crosswordtextd1c6">
            <a:extLst>
              <a:ext uri="{FF2B5EF4-FFF2-40B4-BE49-F238E27FC236}">
                <a16:creationId xmlns:a16="http://schemas.microsoft.com/office/drawing/2014/main" id="{68F26F51-2BF9-4AD9-A7A4-E8BAA03F6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6667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00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31925" name="crosswordtextd1c7">
            <a:extLst>
              <a:ext uri="{FF2B5EF4-FFF2-40B4-BE49-F238E27FC236}">
                <a16:creationId xmlns:a16="http://schemas.microsoft.com/office/drawing/2014/main" id="{87F6D838-C675-4DDD-8D5E-47F188E3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6667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1926" name="crosswordtextd1c8">
            <a:extLst>
              <a:ext uri="{FF2B5EF4-FFF2-40B4-BE49-F238E27FC236}">
                <a16:creationId xmlns:a16="http://schemas.microsoft.com/office/drawing/2014/main" id="{86C2D331-0E0C-487A-87A3-294BCCEAA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5" y="6667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31927" name="crosswordtextd1c9">
            <a:extLst>
              <a:ext uri="{FF2B5EF4-FFF2-40B4-BE49-F238E27FC236}">
                <a16:creationId xmlns:a16="http://schemas.microsoft.com/office/drawing/2014/main" id="{3064D138-1A35-4CFE-B915-7F50D1B10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6667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31928" name="crosswordtextd2c2">
            <a:extLst>
              <a:ext uri="{FF2B5EF4-FFF2-40B4-BE49-F238E27FC236}">
                <a16:creationId xmlns:a16="http://schemas.microsoft.com/office/drawing/2014/main" id="{942A8718-113E-4FC9-BC88-FEB38A069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25" y="114300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31929" name="crosswordtextd2c3">
            <a:extLst>
              <a:ext uri="{FF2B5EF4-FFF2-40B4-BE49-F238E27FC236}">
                <a16:creationId xmlns:a16="http://schemas.microsoft.com/office/drawing/2014/main" id="{0F291991-8D41-47F4-9830-12BAEE5E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114300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Ợ</a:t>
            </a:r>
          </a:p>
        </p:txBody>
      </p:sp>
      <p:sp>
        <p:nvSpPr>
          <p:cNvPr id="31930" name="crosswordtextd2c4">
            <a:extLst>
              <a:ext uri="{FF2B5EF4-FFF2-40B4-BE49-F238E27FC236}">
                <a16:creationId xmlns:a16="http://schemas.microsoft.com/office/drawing/2014/main" id="{3782A9B4-6817-4298-8FBF-6F38F034B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114300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1931" name="crosswordtextd2c5">
            <a:extLst>
              <a:ext uri="{FF2B5EF4-FFF2-40B4-BE49-F238E27FC236}">
                <a16:creationId xmlns:a16="http://schemas.microsoft.com/office/drawing/2014/main" id="{FEFB035A-4A8B-4F4D-93B9-BF7410DA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114300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31932" name="crosswordtextd2c6">
            <a:extLst>
              <a:ext uri="{FF2B5EF4-FFF2-40B4-BE49-F238E27FC236}">
                <a16:creationId xmlns:a16="http://schemas.microsoft.com/office/drawing/2014/main" id="{6D6CCB80-B4D1-4C29-8F1F-1B10D1878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114300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00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31933" name="crosswordtextd2c7">
            <a:extLst>
              <a:ext uri="{FF2B5EF4-FFF2-40B4-BE49-F238E27FC236}">
                <a16:creationId xmlns:a16="http://schemas.microsoft.com/office/drawing/2014/main" id="{244EE0EC-6885-4E48-956B-DBE5228A7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114300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31934" name="crosswordtextd3c1">
            <a:extLst>
              <a:ext uri="{FF2B5EF4-FFF2-40B4-BE49-F238E27FC236}">
                <a16:creationId xmlns:a16="http://schemas.microsoft.com/office/drawing/2014/main" id="{09DF0AA9-1E16-490D-827B-B9A8F31BD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16192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Á</a:t>
            </a:r>
          </a:p>
        </p:txBody>
      </p:sp>
      <p:sp>
        <p:nvSpPr>
          <p:cNvPr id="31935" name="crosswordtextd3c2">
            <a:extLst>
              <a:ext uri="{FF2B5EF4-FFF2-40B4-BE49-F238E27FC236}">
                <a16:creationId xmlns:a16="http://schemas.microsoft.com/office/drawing/2014/main" id="{1F89B126-F28C-4919-90A5-53419B367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25" y="16192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1936" name="crosswordtextd3c3">
            <a:extLst>
              <a:ext uri="{FF2B5EF4-FFF2-40B4-BE49-F238E27FC236}">
                <a16:creationId xmlns:a16="http://schemas.microsoft.com/office/drawing/2014/main" id="{97B6EFAF-EADA-49D7-B9F2-07819AED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16192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31937" name="crosswordtextd3c4">
            <a:extLst>
              <a:ext uri="{FF2B5EF4-FFF2-40B4-BE49-F238E27FC236}">
                <a16:creationId xmlns:a16="http://schemas.microsoft.com/office/drawing/2014/main" id="{3405B10B-1DA6-4D34-8779-0F2065FB5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16192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31938" name="crosswordtextd3c5">
            <a:extLst>
              <a:ext uri="{FF2B5EF4-FFF2-40B4-BE49-F238E27FC236}">
                <a16:creationId xmlns:a16="http://schemas.microsoft.com/office/drawing/2014/main" id="{A0458542-C4EE-4164-B95A-51395721D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16192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31939" name="crosswordtextd3c6">
            <a:extLst>
              <a:ext uri="{FF2B5EF4-FFF2-40B4-BE49-F238E27FC236}">
                <a16:creationId xmlns:a16="http://schemas.microsoft.com/office/drawing/2014/main" id="{B09B01B9-C1F4-46B1-8D73-56673F0E0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16192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00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31940" name="crosswordtextd4c5">
            <a:extLst>
              <a:ext uri="{FF2B5EF4-FFF2-40B4-BE49-F238E27FC236}">
                <a16:creationId xmlns:a16="http://schemas.microsoft.com/office/drawing/2014/main" id="{8C8539B0-5332-47CA-A4DB-8C9F5D456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209550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1941" name="crosswordtextd4c6">
            <a:extLst>
              <a:ext uri="{FF2B5EF4-FFF2-40B4-BE49-F238E27FC236}">
                <a16:creationId xmlns:a16="http://schemas.microsoft.com/office/drawing/2014/main" id="{2D249F0B-F0BE-4766-B88A-825247B41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209550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00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31942" name="crosswordtextd4c7">
            <a:extLst>
              <a:ext uri="{FF2B5EF4-FFF2-40B4-BE49-F238E27FC236}">
                <a16:creationId xmlns:a16="http://schemas.microsoft.com/office/drawing/2014/main" id="{912E860D-CA5D-465C-92AB-83EE9CDEF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209550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1943" name="crosswordtextd5c4">
            <a:extLst>
              <a:ext uri="{FF2B5EF4-FFF2-40B4-BE49-F238E27FC236}">
                <a16:creationId xmlns:a16="http://schemas.microsoft.com/office/drawing/2014/main" id="{08999E6A-C297-48D7-8DEC-42BCF6CA5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25717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1944" name="crosswordtextd5c5">
            <a:extLst>
              <a:ext uri="{FF2B5EF4-FFF2-40B4-BE49-F238E27FC236}">
                <a16:creationId xmlns:a16="http://schemas.microsoft.com/office/drawing/2014/main" id="{B40E4576-FE86-40B7-976E-78E374401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25717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Ẻ</a:t>
            </a:r>
          </a:p>
        </p:txBody>
      </p:sp>
      <p:sp>
        <p:nvSpPr>
          <p:cNvPr id="31945" name="crosswordtextd5c6">
            <a:extLst>
              <a:ext uri="{FF2B5EF4-FFF2-40B4-BE49-F238E27FC236}">
                <a16:creationId xmlns:a16="http://schemas.microsoft.com/office/drawing/2014/main" id="{7B04BAA5-441B-404E-B05E-16F8D43BD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25717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00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1946" name="crosswordtextd6c5">
            <a:extLst>
              <a:ext uri="{FF2B5EF4-FFF2-40B4-BE49-F238E27FC236}">
                <a16:creationId xmlns:a16="http://schemas.microsoft.com/office/drawing/2014/main" id="{61893202-97DD-4534-ACB5-5F81E105F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304800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31947" name="crosswordtextd6c6">
            <a:extLst>
              <a:ext uri="{FF2B5EF4-FFF2-40B4-BE49-F238E27FC236}">
                <a16:creationId xmlns:a16="http://schemas.microsoft.com/office/drawing/2014/main" id="{3E888262-AC18-4F8D-8D45-8475C38FA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304800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00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1948" name="crosswordtextd6c7">
            <a:extLst>
              <a:ext uri="{FF2B5EF4-FFF2-40B4-BE49-F238E27FC236}">
                <a16:creationId xmlns:a16="http://schemas.microsoft.com/office/drawing/2014/main" id="{F5131158-77E3-48F4-B80F-7082471D8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304800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1949" name="crosswordtextd6c8">
            <a:extLst>
              <a:ext uri="{FF2B5EF4-FFF2-40B4-BE49-F238E27FC236}">
                <a16:creationId xmlns:a16="http://schemas.microsoft.com/office/drawing/2014/main" id="{148F41F8-0533-4E6F-88E8-74BB02043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5" y="304800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31950" name="crosswordtextd7c4">
            <a:extLst>
              <a:ext uri="{FF2B5EF4-FFF2-40B4-BE49-F238E27FC236}">
                <a16:creationId xmlns:a16="http://schemas.microsoft.com/office/drawing/2014/main" id="{B38AFA60-CA8D-40F4-A456-5B1F328F1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35242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1951" name="crosswordtextd7c5">
            <a:extLst>
              <a:ext uri="{FF2B5EF4-FFF2-40B4-BE49-F238E27FC236}">
                <a16:creationId xmlns:a16="http://schemas.microsoft.com/office/drawing/2014/main" id="{06446D93-36BA-4296-9EBF-83B8698BE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35242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1952" name="crosswordtextd7c6">
            <a:extLst>
              <a:ext uri="{FF2B5EF4-FFF2-40B4-BE49-F238E27FC236}">
                <a16:creationId xmlns:a16="http://schemas.microsoft.com/office/drawing/2014/main" id="{D61F8F03-3D70-46C6-8E92-9A3DF1D62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35242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00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31953" name="crosswordtextd7c7">
            <a:extLst>
              <a:ext uri="{FF2B5EF4-FFF2-40B4-BE49-F238E27FC236}">
                <a16:creationId xmlns:a16="http://schemas.microsoft.com/office/drawing/2014/main" id="{46689B61-B0E8-480B-BFE9-40357838B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35242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31954" name="crosswordtextd7c8">
            <a:extLst>
              <a:ext uri="{FF2B5EF4-FFF2-40B4-BE49-F238E27FC236}">
                <a16:creationId xmlns:a16="http://schemas.microsoft.com/office/drawing/2014/main" id="{EC684A35-1026-40BD-9F12-32D24E2E4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5" y="35242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1955" name="crosswordtextd7c9">
            <a:extLst>
              <a:ext uri="{FF2B5EF4-FFF2-40B4-BE49-F238E27FC236}">
                <a16:creationId xmlns:a16="http://schemas.microsoft.com/office/drawing/2014/main" id="{95FB054B-11FB-4CC3-8172-191997E27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524250"/>
            <a:ext cx="47625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428FF">
                  <a:alpha val="68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DE0854"/>
                </a:solidFill>
                <a:latin typeface="Times New Roman" panose="02020603050405020304" pitchFamily="18" charset="0"/>
              </a:rPr>
              <a:t>Á</a:t>
            </a:r>
          </a:p>
        </p:txBody>
      </p:sp>
      <p:sp>
        <p:nvSpPr>
          <p:cNvPr id="7258" name="WordArt 4">
            <a:extLst>
              <a:ext uri="{FF2B5EF4-FFF2-40B4-BE49-F238E27FC236}">
                <a16:creationId xmlns:a16="http://schemas.microsoft.com/office/drawing/2014/main" id="{C7D38407-AE0C-4EED-967F-7E5857A9FA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1700" y="35324"/>
            <a:ext cx="58293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66"/>
              </a:avLst>
            </a:prstTxWarp>
          </a:bodyPr>
          <a:lstStyle/>
          <a:p>
            <a:pPr algn="ctr"/>
            <a:r>
              <a:rPr lang="en-US" sz="21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CHỮ HÓA HỌC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E783B-A41C-4FED-99C3-49D92E28BE42}"/>
              </a:ext>
            </a:extLst>
          </p:cNvPr>
          <p:cNvSpPr txBox="1"/>
          <p:nvPr/>
        </p:nvSpPr>
        <p:spPr>
          <a:xfrm>
            <a:off x="225468" y="190500"/>
            <a:ext cx="1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Khởi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800"/>
                                        <p:tgtEl>
                                          <p:spTgt spid="3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31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31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31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31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31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318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1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1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1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318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318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318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autoRev="1" fill="hold"/>
                                        <p:tgtEl>
                                          <p:spTgt spid="31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0" autoRev="1" fill="hold"/>
                                        <p:tgtEl>
                                          <p:spTgt spid="31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" dur="1000" autoRev="1" fill="hold"/>
                                        <p:tgtEl>
                                          <p:spTgt spid="31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autoRev="1" fill="hold"/>
                                        <p:tgtEl>
                                          <p:spTgt spid="31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800"/>
                                        <p:tgtEl>
                                          <p:spTgt spid="3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autoRev="1" fill="hold"/>
                                        <p:tgtEl>
                                          <p:spTgt spid="31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0" autoRev="1" fill="hold"/>
                                        <p:tgtEl>
                                          <p:spTgt spid="31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8" dur="1000" autoRev="1" fill="hold"/>
                                        <p:tgtEl>
                                          <p:spTgt spid="31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autoRev="1" fill="hold"/>
                                        <p:tgtEl>
                                          <p:spTgt spid="318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000" autoRev="1" fill="hold"/>
                                        <p:tgtEl>
                                          <p:spTgt spid="31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82" dur="1000" autoRev="1" fill="hold"/>
                                        <p:tgtEl>
                                          <p:spTgt spid="31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3" dur="1000" autoRev="1" fill="hold"/>
                                        <p:tgtEl>
                                          <p:spTgt spid="31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autoRev="1" fill="hold"/>
                                        <p:tgtEl>
                                          <p:spTgt spid="31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0" autoRev="1" fill="hold"/>
                                        <p:tgtEl>
                                          <p:spTgt spid="318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0" autoRev="1" fill="hold"/>
                                        <p:tgtEl>
                                          <p:spTgt spid="318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8" dur="1000" autoRev="1" fill="hold"/>
                                        <p:tgtEl>
                                          <p:spTgt spid="318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autoRev="1" fill="hold"/>
                                        <p:tgtEl>
                                          <p:spTgt spid="318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1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1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7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18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" fill="hold"/>
                                        <p:tgtEl>
                                          <p:spTgt spid="31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100" dur="200" fill="hold"/>
                                        <p:tgtEl>
                                          <p:spTgt spid="31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" fill="hold"/>
                                        <p:tgtEl>
                                          <p:spTgt spid="31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" fill="hold"/>
                                        <p:tgtEl>
                                          <p:spTgt spid="31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107" dur="200" fill="hold"/>
                                        <p:tgtEl>
                                          <p:spTgt spid="31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31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" fill="hold"/>
                                        <p:tgtEl>
                                          <p:spTgt spid="31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112" dur="200" fill="hold"/>
                                        <p:tgtEl>
                                          <p:spTgt spid="31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" fill="hold"/>
                                        <p:tgtEl>
                                          <p:spTgt spid="31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" fill="hold"/>
                                        <p:tgtEl>
                                          <p:spTgt spid="31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117" dur="200" fill="hold"/>
                                        <p:tgtEl>
                                          <p:spTgt spid="31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31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" fill="hold"/>
                                        <p:tgtEl>
                                          <p:spTgt spid="31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122" dur="200" fill="hold"/>
                                        <p:tgtEl>
                                          <p:spTgt spid="31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" fill="hold"/>
                                        <p:tgtEl>
                                          <p:spTgt spid="318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" fill="hold"/>
                                        <p:tgtEl>
                                          <p:spTgt spid="31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127" dur="200" fill="hold"/>
                                        <p:tgtEl>
                                          <p:spTgt spid="31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318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0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1000" autoRev="1" fill="hold"/>
                                        <p:tgtEl>
                                          <p:spTgt spid="31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32" dur="1000" autoRev="1" fill="hold"/>
                                        <p:tgtEl>
                                          <p:spTgt spid="31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3" dur="1000" autoRev="1" fill="hold"/>
                                        <p:tgtEl>
                                          <p:spTgt spid="31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autoRev="1" fill="hold"/>
                                        <p:tgtEl>
                                          <p:spTgt spid="31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800"/>
                                        <p:tgtEl>
                                          <p:spTgt spid="3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1000" autoRev="1" fill="hold"/>
                                        <p:tgtEl>
                                          <p:spTgt spid="31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56" dur="1000" autoRev="1" fill="hold"/>
                                        <p:tgtEl>
                                          <p:spTgt spid="31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7" dur="1000" autoRev="1" fill="hold"/>
                                        <p:tgtEl>
                                          <p:spTgt spid="31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0" autoRev="1" fill="hold"/>
                                        <p:tgtEl>
                                          <p:spTgt spid="31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1000" autoRev="1" fill="hold"/>
                                        <p:tgtEl>
                                          <p:spTgt spid="31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61" dur="1000" autoRev="1" fill="hold"/>
                                        <p:tgtEl>
                                          <p:spTgt spid="31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62" dur="1000" autoRev="1" fill="hold"/>
                                        <p:tgtEl>
                                          <p:spTgt spid="31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autoRev="1" fill="hold"/>
                                        <p:tgtEl>
                                          <p:spTgt spid="31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0" autoRev="1" fill="hold"/>
                                        <p:tgtEl>
                                          <p:spTgt spid="31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0" autoRev="1" fill="hold"/>
                                        <p:tgtEl>
                                          <p:spTgt spid="31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67" dur="1000" autoRev="1" fill="hold"/>
                                        <p:tgtEl>
                                          <p:spTgt spid="31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autoRev="1" fill="hold"/>
                                        <p:tgtEl>
                                          <p:spTgt spid="318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1000" autoRev="1" fill="hold"/>
                                        <p:tgtEl>
                                          <p:spTgt spid="31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71" dur="1000" autoRev="1" fill="hold"/>
                                        <p:tgtEl>
                                          <p:spTgt spid="31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2" dur="1000" autoRev="1" fill="hold"/>
                                        <p:tgtEl>
                                          <p:spTgt spid="31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autoRev="1" fill="hold"/>
                                        <p:tgtEl>
                                          <p:spTgt spid="318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1000" autoRev="1" fill="hold"/>
                                        <p:tgtEl>
                                          <p:spTgt spid="318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76" dur="1000" autoRev="1" fill="hold"/>
                                        <p:tgtEl>
                                          <p:spTgt spid="318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7" dur="1000" autoRev="1" fill="hold"/>
                                        <p:tgtEl>
                                          <p:spTgt spid="318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autoRev="1" fill="hold"/>
                                        <p:tgtEl>
                                          <p:spTgt spid="318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31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1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8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8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" fill="hold"/>
                                        <p:tgtEl>
                                          <p:spTgt spid="31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31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" fill="hold"/>
                                        <p:tgtEl>
                                          <p:spTgt spid="318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" fill="hold"/>
                                        <p:tgtEl>
                                          <p:spTgt spid="31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196" dur="200" fill="hold"/>
                                        <p:tgtEl>
                                          <p:spTgt spid="31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" fill="hold"/>
                                        <p:tgtEl>
                                          <p:spTgt spid="318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" fill="hold"/>
                                        <p:tgtEl>
                                          <p:spTgt spid="31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201" dur="200" fill="hold"/>
                                        <p:tgtEl>
                                          <p:spTgt spid="31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" fill="hold"/>
                                        <p:tgtEl>
                                          <p:spTgt spid="318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0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" fill="hold"/>
                                        <p:tgtEl>
                                          <p:spTgt spid="31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206" dur="200" fill="hold"/>
                                        <p:tgtEl>
                                          <p:spTgt spid="31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" fill="hold"/>
                                        <p:tgtEl>
                                          <p:spTgt spid="31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" fill="hold"/>
                                        <p:tgtEl>
                                          <p:spTgt spid="31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211" dur="200" fill="hold"/>
                                        <p:tgtEl>
                                          <p:spTgt spid="31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" fill="hold"/>
                                        <p:tgtEl>
                                          <p:spTgt spid="31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" fill="hold"/>
                                        <p:tgtEl>
                                          <p:spTgt spid="31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216" dur="200" fill="hold"/>
                                        <p:tgtEl>
                                          <p:spTgt spid="31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" fill="hold"/>
                                        <p:tgtEl>
                                          <p:spTgt spid="31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1000" autoRev="1" fill="hold"/>
                                        <p:tgtEl>
                                          <p:spTgt spid="318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21" dur="1000" autoRev="1" fill="hold"/>
                                        <p:tgtEl>
                                          <p:spTgt spid="31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22" dur="1000" autoRev="1" fill="hold"/>
                                        <p:tgtEl>
                                          <p:spTgt spid="31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000" autoRev="1" fill="hold"/>
                                        <p:tgtEl>
                                          <p:spTgt spid="318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800"/>
                                        <p:tgtEl>
                                          <p:spTgt spid="3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1000" autoRev="1" fill="hold"/>
                                        <p:tgtEl>
                                          <p:spTgt spid="31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45" dur="1000" autoRev="1" fill="hold"/>
                                        <p:tgtEl>
                                          <p:spTgt spid="31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46" dur="1000" autoRev="1" fill="hold"/>
                                        <p:tgtEl>
                                          <p:spTgt spid="31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1000" autoRev="1" fill="hold"/>
                                        <p:tgtEl>
                                          <p:spTgt spid="318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1000" autoRev="1" fill="hold"/>
                                        <p:tgtEl>
                                          <p:spTgt spid="31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50" dur="1000" autoRev="1" fill="hold"/>
                                        <p:tgtEl>
                                          <p:spTgt spid="31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51" dur="1000" autoRev="1" fill="hold"/>
                                        <p:tgtEl>
                                          <p:spTgt spid="31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autoRev="1" fill="hold"/>
                                        <p:tgtEl>
                                          <p:spTgt spid="318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1000" autoRev="1" fill="hold"/>
                                        <p:tgtEl>
                                          <p:spTgt spid="31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55" dur="1000" autoRev="1" fill="hold"/>
                                        <p:tgtEl>
                                          <p:spTgt spid="31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56" dur="1000" autoRev="1" fill="hold"/>
                                        <p:tgtEl>
                                          <p:spTgt spid="31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1000" autoRev="1" fill="hold"/>
                                        <p:tgtEl>
                                          <p:spTgt spid="31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1000" autoRev="1" fill="hold"/>
                                        <p:tgtEl>
                                          <p:spTgt spid="31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60" dur="1000" autoRev="1" fill="hold"/>
                                        <p:tgtEl>
                                          <p:spTgt spid="31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1" dur="1000" autoRev="1" fill="hold"/>
                                        <p:tgtEl>
                                          <p:spTgt spid="31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1000" autoRev="1" fill="hold"/>
                                        <p:tgtEl>
                                          <p:spTgt spid="31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1000" autoRev="1" fill="hold"/>
                                        <p:tgtEl>
                                          <p:spTgt spid="31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65" dur="1000" autoRev="1" fill="hold"/>
                                        <p:tgtEl>
                                          <p:spTgt spid="31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6" dur="1000" autoRev="1" fill="hold"/>
                                        <p:tgtEl>
                                          <p:spTgt spid="31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1000" autoRev="1" fill="hold"/>
                                        <p:tgtEl>
                                          <p:spTgt spid="31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31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31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88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31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 nodeType="clickPar">
                      <p:stCondLst>
                        <p:cond delay="0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31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31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318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" fill="hold"/>
                                        <p:tgtEl>
                                          <p:spTgt spid="31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285" dur="200" fill="hold"/>
                                        <p:tgtEl>
                                          <p:spTgt spid="31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" fill="hold"/>
                                        <p:tgtEl>
                                          <p:spTgt spid="318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" fill="hold"/>
                                        <p:tgtEl>
                                          <p:spTgt spid="31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290" dur="200" fill="hold"/>
                                        <p:tgtEl>
                                          <p:spTgt spid="31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" fill="hold"/>
                                        <p:tgtEl>
                                          <p:spTgt spid="318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9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1000" autoRev="1" fill="hold"/>
                                        <p:tgtEl>
                                          <p:spTgt spid="31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95" dur="1000" autoRev="1" fill="hold"/>
                                        <p:tgtEl>
                                          <p:spTgt spid="31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96" dur="1000" autoRev="1" fill="hold"/>
                                        <p:tgtEl>
                                          <p:spTgt spid="31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1000" autoRev="1" fill="hold"/>
                                        <p:tgtEl>
                                          <p:spTgt spid="318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4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8" dur="800"/>
                                        <p:tgtEl>
                                          <p:spTgt spid="3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1000" autoRev="1" fill="hold"/>
                                        <p:tgtEl>
                                          <p:spTgt spid="31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19" dur="1000" autoRev="1" fill="hold"/>
                                        <p:tgtEl>
                                          <p:spTgt spid="31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20" dur="1000" autoRev="1" fill="hold"/>
                                        <p:tgtEl>
                                          <p:spTgt spid="31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1000" autoRev="1" fill="hold"/>
                                        <p:tgtEl>
                                          <p:spTgt spid="318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3" dur="1000" autoRev="1" fill="hold"/>
                                        <p:tgtEl>
                                          <p:spTgt spid="31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24" dur="1000" autoRev="1" fill="hold"/>
                                        <p:tgtEl>
                                          <p:spTgt spid="31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25" dur="1000" autoRev="1" fill="hold"/>
                                        <p:tgtEl>
                                          <p:spTgt spid="31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1000" autoRev="1" fill="hold"/>
                                        <p:tgtEl>
                                          <p:spTgt spid="318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000" fill="hold"/>
                                        <p:tgtEl>
                                          <p:spTgt spid="31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0" fill="hold"/>
                                        <p:tgtEl>
                                          <p:spTgt spid="31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96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31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 nodeType="clickPar">
                      <p:stCondLst>
                        <p:cond delay="0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6" dur="200" fill="hold"/>
                                        <p:tgtEl>
                                          <p:spTgt spid="31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337" dur="200" fill="hold"/>
                                        <p:tgtEl>
                                          <p:spTgt spid="31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319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3" dur="200" fill="hold"/>
                                        <p:tgtEl>
                                          <p:spTgt spid="31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344" dur="200" fill="hold"/>
                                        <p:tgtEl>
                                          <p:spTgt spid="31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200" fill="hold"/>
                                        <p:tgtEl>
                                          <p:spTgt spid="319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8" dur="200" fill="hold"/>
                                        <p:tgtEl>
                                          <p:spTgt spid="31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31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200" fill="hold"/>
                                        <p:tgtEl>
                                          <p:spTgt spid="319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2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3" dur="1000" autoRev="1" fill="hold"/>
                                        <p:tgtEl>
                                          <p:spTgt spid="31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54" dur="1000" autoRev="1" fill="hold"/>
                                        <p:tgtEl>
                                          <p:spTgt spid="31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55" dur="1000" autoRev="1" fill="hold"/>
                                        <p:tgtEl>
                                          <p:spTgt spid="31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1000" autoRev="1" fill="hold"/>
                                        <p:tgtEl>
                                          <p:spTgt spid="319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4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9" dur="800"/>
                                        <p:tgtEl>
                                          <p:spTgt spid="3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1000" autoRev="1" fill="hold"/>
                                        <p:tgtEl>
                                          <p:spTgt spid="31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78" dur="1000" autoRev="1" fill="hold"/>
                                        <p:tgtEl>
                                          <p:spTgt spid="31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79" dur="1000" autoRev="1" fill="hold"/>
                                        <p:tgtEl>
                                          <p:spTgt spid="31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1000" autoRev="1" fill="hold"/>
                                        <p:tgtEl>
                                          <p:spTgt spid="319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2" dur="1000" autoRev="1" fill="hold"/>
                                        <p:tgtEl>
                                          <p:spTgt spid="319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83" dur="1000" autoRev="1" fill="hold"/>
                                        <p:tgtEl>
                                          <p:spTgt spid="31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84" dur="1000" autoRev="1" fill="hold"/>
                                        <p:tgtEl>
                                          <p:spTgt spid="31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1000" autoRev="1" fill="hold"/>
                                        <p:tgtEl>
                                          <p:spTgt spid="319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2000" fill="hold"/>
                                        <p:tgtEl>
                                          <p:spTgt spid="31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000" fill="hold"/>
                                        <p:tgtEl>
                                          <p:spTgt spid="31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0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31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 nodeType="clickPar">
                      <p:stCondLst>
                        <p:cond delay="0"/>
                      </p:stCondLst>
                      <p:childTnLst>
                        <p:par>
                          <p:cTn id="3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200" fill="hold"/>
                                        <p:tgtEl>
                                          <p:spTgt spid="31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396" dur="200" fill="hold"/>
                                        <p:tgtEl>
                                          <p:spTgt spid="31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200" fill="hold"/>
                                        <p:tgtEl>
                                          <p:spTgt spid="319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200" fill="hold"/>
                                        <p:tgtEl>
                                          <p:spTgt spid="31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403" dur="200" fill="hold"/>
                                        <p:tgtEl>
                                          <p:spTgt spid="31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200" fill="hold"/>
                                        <p:tgtEl>
                                          <p:spTgt spid="319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4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7" dur="200" fill="hold"/>
                                        <p:tgtEl>
                                          <p:spTgt spid="31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408" dur="200" fill="hold"/>
                                        <p:tgtEl>
                                          <p:spTgt spid="31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200" fill="hold"/>
                                        <p:tgtEl>
                                          <p:spTgt spid="319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2" dur="200" fill="hold"/>
                                        <p:tgtEl>
                                          <p:spTgt spid="319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413" dur="200" fill="hold"/>
                                        <p:tgtEl>
                                          <p:spTgt spid="319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200" fill="hold"/>
                                        <p:tgtEl>
                                          <p:spTgt spid="319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16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1000" autoRev="1" fill="hold"/>
                                        <p:tgtEl>
                                          <p:spTgt spid="31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18" dur="1000" autoRev="1" fill="hold"/>
                                        <p:tgtEl>
                                          <p:spTgt spid="31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19" dur="1000" autoRev="1" fill="hold"/>
                                        <p:tgtEl>
                                          <p:spTgt spid="31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1000" autoRev="1" fill="hold"/>
                                        <p:tgtEl>
                                          <p:spTgt spid="319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4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5" dur="800"/>
                                        <p:tgtEl>
                                          <p:spTgt spid="3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1" dur="1000" autoRev="1" fill="hold"/>
                                        <p:tgtEl>
                                          <p:spTgt spid="31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42" dur="1000" autoRev="1" fill="hold"/>
                                        <p:tgtEl>
                                          <p:spTgt spid="31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43" dur="1000" autoRev="1" fill="hold"/>
                                        <p:tgtEl>
                                          <p:spTgt spid="31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1000" autoRev="1" fill="hold"/>
                                        <p:tgtEl>
                                          <p:spTgt spid="319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6" dur="1000" autoRev="1" fill="hold"/>
                                        <p:tgtEl>
                                          <p:spTgt spid="319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47" dur="1000" autoRev="1" fill="hold"/>
                                        <p:tgtEl>
                                          <p:spTgt spid="31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48" dur="1000" autoRev="1" fill="hold"/>
                                        <p:tgtEl>
                                          <p:spTgt spid="31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1000" autoRev="1" fill="hold"/>
                                        <p:tgtEl>
                                          <p:spTgt spid="319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1" dur="1000" autoRev="1" fill="hold"/>
                                        <p:tgtEl>
                                          <p:spTgt spid="319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52" dur="1000" autoRev="1" fill="hold"/>
                                        <p:tgtEl>
                                          <p:spTgt spid="319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53" dur="1000" autoRev="1" fill="hold"/>
                                        <p:tgtEl>
                                          <p:spTgt spid="319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1000" autoRev="1" fill="hold"/>
                                        <p:tgtEl>
                                          <p:spTgt spid="319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2000" fill="hold"/>
                                        <p:tgtEl>
                                          <p:spTgt spid="31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0" fill="hold"/>
                                        <p:tgtEl>
                                          <p:spTgt spid="31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06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319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 nodeType="clickPar">
                      <p:stCondLst>
                        <p:cond delay="0"/>
                      </p:stCondLst>
                      <p:childTnLst>
                        <p:par>
                          <p:cTn id="4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4" dur="200" fill="hold"/>
                                        <p:tgtEl>
                                          <p:spTgt spid="31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465" dur="200" fill="hold"/>
                                        <p:tgtEl>
                                          <p:spTgt spid="31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200" fill="hold"/>
                                        <p:tgtEl>
                                          <p:spTgt spid="319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1" dur="200" fill="hold"/>
                                        <p:tgtEl>
                                          <p:spTgt spid="31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472" dur="200" fill="hold"/>
                                        <p:tgtEl>
                                          <p:spTgt spid="31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3" dur="200" fill="hold"/>
                                        <p:tgtEl>
                                          <p:spTgt spid="319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4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6" dur="200" fill="hold"/>
                                        <p:tgtEl>
                                          <p:spTgt spid="31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477" dur="200" fill="hold"/>
                                        <p:tgtEl>
                                          <p:spTgt spid="31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200" fill="hold"/>
                                        <p:tgtEl>
                                          <p:spTgt spid="319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1" dur="200" fill="hold"/>
                                        <p:tgtEl>
                                          <p:spTgt spid="31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482" dur="200" fill="hold"/>
                                        <p:tgtEl>
                                          <p:spTgt spid="31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200" fill="hold"/>
                                        <p:tgtEl>
                                          <p:spTgt spid="319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6" dur="200" fill="hold"/>
                                        <p:tgtEl>
                                          <p:spTgt spid="31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487" dur="200" fill="hold"/>
                                        <p:tgtEl>
                                          <p:spTgt spid="31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200" fill="hold"/>
                                        <p:tgtEl>
                                          <p:spTgt spid="319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1" dur="200" fill="hold"/>
                                        <p:tgtEl>
                                          <p:spTgt spid="31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CBC32"/>
                                      </p:to>
                                    </p:animClr>
                                    <p:set>
                                      <p:cBhvr>
                                        <p:cTn id="492" dur="200" fill="hold"/>
                                        <p:tgtEl>
                                          <p:spTgt spid="31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3" dur="200" fill="hold"/>
                                        <p:tgtEl>
                                          <p:spTgt spid="319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9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6" dur="1000" autoRev="1" fill="hold"/>
                                        <p:tgtEl>
                                          <p:spTgt spid="31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97" dur="1000" autoRev="1" fill="hold"/>
                                        <p:tgtEl>
                                          <p:spTgt spid="31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98" dur="1000" autoRev="1" fill="hold"/>
                                        <p:tgtEl>
                                          <p:spTgt spid="31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1000" autoRev="1" fill="hold"/>
                                        <p:tgtEl>
                                          <p:spTgt spid="319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4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6" dur="800"/>
                                        <p:tgtEl>
                                          <p:spTgt spid="3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0" dur="1000" autoRev="1" fill="hold"/>
                                        <p:tgtEl>
                                          <p:spTgt spid="31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21" dur="1000" autoRev="1" fill="hold"/>
                                        <p:tgtEl>
                                          <p:spTgt spid="31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22" dur="1000" autoRev="1" fill="hold"/>
                                        <p:tgtEl>
                                          <p:spTgt spid="31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3" dur="1000" autoRev="1" fill="hold"/>
                                        <p:tgtEl>
                                          <p:spTgt spid="319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5" dur="1000" autoRev="1" fill="hold"/>
                                        <p:tgtEl>
                                          <p:spTgt spid="31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26" dur="1000" autoRev="1" fill="hold"/>
                                        <p:tgtEl>
                                          <p:spTgt spid="31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27" dur="1000" autoRev="1" fill="hold"/>
                                        <p:tgtEl>
                                          <p:spTgt spid="31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8" dur="1000" autoRev="1" fill="hold"/>
                                        <p:tgtEl>
                                          <p:spTgt spid="319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0" dur="1000" autoRev="1" fill="hold"/>
                                        <p:tgtEl>
                                          <p:spTgt spid="31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31" dur="1000" autoRev="1" fill="hold"/>
                                        <p:tgtEl>
                                          <p:spTgt spid="31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32" dur="1000" autoRev="1" fill="hold"/>
                                        <p:tgtEl>
                                          <p:spTgt spid="31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" dur="1000" autoRev="1" fill="hold"/>
                                        <p:tgtEl>
                                          <p:spTgt spid="319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5" dur="1000" autoRev="1" fill="hold"/>
                                        <p:tgtEl>
                                          <p:spTgt spid="31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36" dur="1000" autoRev="1" fill="hold"/>
                                        <p:tgtEl>
                                          <p:spTgt spid="31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37" dur="1000" autoRev="1" fill="hold"/>
                                        <p:tgtEl>
                                          <p:spTgt spid="31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8" dur="1000" autoRev="1" fill="hold"/>
                                        <p:tgtEl>
                                          <p:spTgt spid="319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0" dur="1000" autoRev="1" fill="hold"/>
                                        <p:tgtEl>
                                          <p:spTgt spid="31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41" dur="1000" autoRev="1" fill="hold"/>
                                        <p:tgtEl>
                                          <p:spTgt spid="31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2" dur="1000" autoRev="1" fill="hold"/>
                                        <p:tgtEl>
                                          <p:spTgt spid="31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3" dur="1000" autoRev="1" fill="hold"/>
                                        <p:tgtEl>
                                          <p:spTgt spid="319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2000" fill="hold"/>
                                        <p:tgtEl>
                                          <p:spTgt spid="31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2000" fill="hold"/>
                                        <p:tgtEl>
                                          <p:spTgt spid="31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12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31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 nodeType="clickPar">
                      <p:stCondLst>
                        <p:cond delay="0"/>
                      </p:stCondLst>
                      <p:childTnLst>
                        <p:par>
                          <p:cTn id="5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100" fill="hold"/>
                                        <p:tgtEl>
                                          <p:spTgt spid="3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" fill="hold"/>
                                        <p:tgtEl>
                                          <p:spTgt spid="3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5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200" fill="hold"/>
                                        <p:tgtEl>
                                          <p:spTgt spid="3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00" fill="hold"/>
                                        <p:tgtEl>
                                          <p:spTgt spid="3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200" fill="hold"/>
                                        <p:tgtEl>
                                          <p:spTgt spid="3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200" fill="hold"/>
                                        <p:tgtEl>
                                          <p:spTgt spid="31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200" fill="hold"/>
                                        <p:tgtEl>
                                          <p:spTgt spid="3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00" fill="hold"/>
                                        <p:tgtEl>
                                          <p:spTgt spid="3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57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200" fill="hold"/>
                                        <p:tgtEl>
                                          <p:spTgt spid="3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200" fill="hold"/>
                                        <p:tgtEl>
                                          <p:spTgt spid="3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7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200" fill="hold"/>
                                        <p:tgtEl>
                                          <p:spTgt spid="3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200" fill="hold"/>
                                        <p:tgtEl>
                                          <p:spTgt spid="3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200" fill="hold"/>
                                        <p:tgtEl>
                                          <p:spTgt spid="31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200" fill="hold"/>
                                        <p:tgtEl>
                                          <p:spTgt spid="31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23"/>
                  </p:tgtEl>
                </p:cond>
              </p:nextCondLst>
            </p:seq>
            <p:seq concurrent="1" nextAc="seek">
              <p:cTn id="586" restart="whenNotActive" fill="hold" evtFilter="cancelBubble" nodeType="interactiveSeq">
                <p:stCondLst>
                  <p:cond evt="onClick" delay="0">
                    <p:tgtEl>
                      <p:spTgt spid="31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7" fill="hold" nodeType="clickPar">
                      <p:stCondLst>
                        <p:cond delay="0"/>
                      </p:stCondLst>
                      <p:childTnLst>
                        <p:par>
                          <p:cTn id="5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100" fill="hold"/>
                                        <p:tgtEl>
                                          <p:spTgt spid="3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00" fill="hold"/>
                                        <p:tgtEl>
                                          <p:spTgt spid="3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5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6" dur="200" fill="hold"/>
                                        <p:tgtEl>
                                          <p:spTgt spid="3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200" fill="hold"/>
                                        <p:tgtEl>
                                          <p:spTgt spid="3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9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200" fill="hold"/>
                                        <p:tgtEl>
                                          <p:spTgt spid="3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200" fill="hold"/>
                                        <p:tgtEl>
                                          <p:spTgt spid="3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200" fill="hold"/>
                                        <p:tgtEl>
                                          <p:spTgt spid="3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200" fill="hold"/>
                                        <p:tgtEl>
                                          <p:spTgt spid="3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79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31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 nodeType="clickPar">
                      <p:stCondLst>
                        <p:cond delay="0"/>
                      </p:stCondLst>
                      <p:childTnLst>
                        <p:par>
                          <p:cTn id="6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" fill="hold"/>
                                        <p:tgtEl>
                                          <p:spTgt spid="3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" fill="hold"/>
                                        <p:tgtEl>
                                          <p:spTgt spid="3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6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8" dur="200" fill="hold"/>
                                        <p:tgtEl>
                                          <p:spTgt spid="3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200" fill="hold"/>
                                        <p:tgtEl>
                                          <p:spTgt spid="3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6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200" fill="hold"/>
                                        <p:tgtEl>
                                          <p:spTgt spid="3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200" fill="hold"/>
                                        <p:tgtEl>
                                          <p:spTgt spid="3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200" fill="hold"/>
                                        <p:tgtEl>
                                          <p:spTgt spid="3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200" fill="hold"/>
                                        <p:tgtEl>
                                          <p:spTgt spid="3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63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3" dur="200" fill="hold"/>
                                        <p:tgtEl>
                                          <p:spTgt spid="3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200" fill="hold"/>
                                        <p:tgtEl>
                                          <p:spTgt spid="3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6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8" dur="200" fill="hold"/>
                                        <p:tgtEl>
                                          <p:spTgt spid="31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200" fill="hold"/>
                                        <p:tgtEl>
                                          <p:spTgt spid="31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87"/>
                  </p:tgtEl>
                </p:cond>
              </p:nextCondLst>
            </p:seq>
            <p:seq concurrent="1" nextAc="seek">
              <p:cTn id="640" restart="whenNotActive" fill="hold" evtFilter="cancelBubble" nodeType="interactiveSeq">
                <p:stCondLst>
                  <p:cond evt="onClick" delay="0">
                    <p:tgtEl>
                      <p:spTgt spid="31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1" fill="hold" nodeType="clickPar">
                      <p:stCondLst>
                        <p:cond delay="0"/>
                      </p:stCondLst>
                      <p:childTnLst>
                        <p:par>
                          <p:cTn id="6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5" dur="100" fill="hold"/>
                                        <p:tgtEl>
                                          <p:spTgt spid="31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" fill="hold"/>
                                        <p:tgtEl>
                                          <p:spTgt spid="31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6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0" dur="200" fill="hold"/>
                                        <p:tgtEl>
                                          <p:spTgt spid="3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200" fill="hold"/>
                                        <p:tgtEl>
                                          <p:spTgt spid="3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6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200" fill="hold"/>
                                        <p:tgtEl>
                                          <p:spTgt spid="3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200" fill="hold"/>
                                        <p:tgtEl>
                                          <p:spTgt spid="3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0" dur="200" fill="hold"/>
                                        <p:tgtEl>
                                          <p:spTgt spid="31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00" fill="hold"/>
                                        <p:tgtEl>
                                          <p:spTgt spid="31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6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5" dur="200" fill="hold"/>
                                        <p:tgtEl>
                                          <p:spTgt spid="31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200" fill="hold"/>
                                        <p:tgtEl>
                                          <p:spTgt spid="31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66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00" fill="hold"/>
                                        <p:tgtEl>
                                          <p:spTgt spid="3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00" fill="hold"/>
                                        <p:tgtEl>
                                          <p:spTgt spid="31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95"/>
                  </p:tgtEl>
                </p:cond>
              </p:nextCondLst>
            </p:seq>
            <p:seq concurrent="1" nextAc="seek">
              <p:cTn id="672" restart="whenNotActive" fill="hold" evtFilter="cancelBubble" nodeType="interactiveSeq">
                <p:stCondLst>
                  <p:cond evt="onClick" delay="0">
                    <p:tgtEl>
                      <p:spTgt spid="31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3" fill="hold" nodeType="clickPar">
                      <p:stCondLst>
                        <p:cond delay="0"/>
                      </p:stCondLst>
                      <p:childTnLst>
                        <p:par>
                          <p:cTn id="6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7" dur="100" fill="hold"/>
                                        <p:tgtEl>
                                          <p:spTgt spid="3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100" fill="hold"/>
                                        <p:tgtEl>
                                          <p:spTgt spid="3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68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2" dur="200" fill="hold"/>
                                        <p:tgtEl>
                                          <p:spTgt spid="3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200" fill="hold"/>
                                        <p:tgtEl>
                                          <p:spTgt spid="3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6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00" fill="hold"/>
                                        <p:tgtEl>
                                          <p:spTgt spid="31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00" fill="hold"/>
                                        <p:tgtEl>
                                          <p:spTgt spid="31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00"/>
                  </p:tgtEl>
                </p:cond>
              </p:nextCondLst>
            </p:seq>
            <p:seq concurrent="1" nextAc="seek">
              <p:cTn id="689" restart="whenNotActive" fill="hold" evtFilter="cancelBubble" nodeType="interactiveSeq">
                <p:stCondLst>
                  <p:cond evt="onClick" delay="0">
                    <p:tgtEl>
                      <p:spTgt spid="31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0" fill="hold" nodeType="clickPar">
                      <p:stCondLst>
                        <p:cond delay="0"/>
                      </p:stCondLst>
                      <p:childTnLst>
                        <p:par>
                          <p:cTn id="6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4" dur="100" fill="hold"/>
                                        <p:tgtEl>
                                          <p:spTgt spid="31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100" fill="hold"/>
                                        <p:tgtEl>
                                          <p:spTgt spid="31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69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9" dur="200" fill="hold"/>
                                        <p:tgtEl>
                                          <p:spTgt spid="31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200" fill="hold"/>
                                        <p:tgtEl>
                                          <p:spTgt spid="31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7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00" fill="hold"/>
                                        <p:tgtEl>
                                          <p:spTgt spid="3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00" fill="hold"/>
                                        <p:tgtEl>
                                          <p:spTgt spid="3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05"/>
                  </p:tgtEl>
                </p:cond>
              </p:nextCondLst>
            </p:seq>
            <p:seq concurrent="1" nextAc="seek">
              <p:cTn id="706" restart="whenNotActive" fill="hold" evtFilter="cancelBubble" nodeType="interactiveSeq">
                <p:stCondLst>
                  <p:cond evt="onClick" delay="0">
                    <p:tgtEl>
                      <p:spTgt spid="319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7" fill="hold" nodeType="clickPar">
                      <p:stCondLst>
                        <p:cond delay="0"/>
                      </p:stCondLst>
                      <p:childTnLst>
                        <p:par>
                          <p:cTn id="7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1" dur="100" fill="hold"/>
                                        <p:tgtEl>
                                          <p:spTgt spid="31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100" fill="hold"/>
                                        <p:tgtEl>
                                          <p:spTgt spid="31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7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6" dur="200" fill="hold"/>
                                        <p:tgtEl>
                                          <p:spTgt spid="3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200" fill="hold"/>
                                        <p:tgtEl>
                                          <p:spTgt spid="3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7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00" fill="hold"/>
                                        <p:tgtEl>
                                          <p:spTgt spid="3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00" fill="hold"/>
                                        <p:tgtEl>
                                          <p:spTgt spid="3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6" dur="200" fill="hold"/>
                                        <p:tgtEl>
                                          <p:spTgt spid="3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200" fill="hold"/>
                                        <p:tgtEl>
                                          <p:spTgt spid="3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11"/>
                  </p:tgtEl>
                </p:cond>
              </p:nextCondLst>
            </p:seq>
            <p:seq concurrent="1" nextAc="seek">
              <p:cTn id="728" restart="whenNotActive" fill="hold" evtFilter="cancelBubble" nodeType="interactiveSeq">
                <p:stCondLst>
                  <p:cond evt="onClick" delay="0">
                    <p:tgtEl>
                      <p:spTgt spid="31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9" fill="hold" nodeType="clickPar">
                      <p:stCondLst>
                        <p:cond delay="0"/>
                      </p:stCondLst>
                      <p:childTnLst>
                        <p:par>
                          <p:cTn id="7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100" fill="hold"/>
                                        <p:tgtEl>
                                          <p:spTgt spid="31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100" fill="hold"/>
                                        <p:tgtEl>
                                          <p:spTgt spid="31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7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00" fill="hold"/>
                                        <p:tgtEl>
                                          <p:spTgt spid="31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00" fill="hold"/>
                                        <p:tgtEl>
                                          <p:spTgt spid="31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74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3" dur="200" fill="hold"/>
                                        <p:tgtEl>
                                          <p:spTgt spid="31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200" fill="hold"/>
                                        <p:tgtEl>
                                          <p:spTgt spid="31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8" dur="200" fill="hold"/>
                                        <p:tgtEl>
                                          <p:spTgt spid="31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200" fill="hold"/>
                                        <p:tgtEl>
                                          <p:spTgt spid="31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7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3" dur="200" fill="hold"/>
                                        <p:tgtEl>
                                          <p:spTgt spid="3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200" fill="hold"/>
                                        <p:tgtEl>
                                          <p:spTgt spid="3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7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200" fill="hold"/>
                                        <p:tgtEl>
                                          <p:spTgt spid="31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200" fill="hold"/>
                                        <p:tgtEl>
                                          <p:spTgt spid="31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19"/>
                  </p:tgtEl>
                </p:cond>
              </p:nextCondLst>
            </p:seq>
          </p:childTnLst>
        </p:cTn>
      </p:par>
    </p:tnLst>
    <p:bldLst>
      <p:bldP spid="31865" grpId="0" animBg="1"/>
      <p:bldP spid="31865" grpId="1" animBg="1"/>
      <p:bldP spid="31865" grpId="2" animBg="1"/>
      <p:bldP spid="31865" grpId="3" animBg="1"/>
      <p:bldP spid="31865" grpId="4" animBg="1"/>
      <p:bldP spid="31865" grpId="5" animBg="1"/>
      <p:bldP spid="31865" grpId="6" animBg="1"/>
      <p:bldP spid="31865" grpId="7" animBg="1"/>
      <p:bldP spid="31866" grpId="0" animBg="1"/>
      <p:bldP spid="31866" grpId="1" animBg="1"/>
      <p:bldP spid="31866" grpId="2" animBg="1"/>
      <p:bldP spid="31866" grpId="3" animBg="1"/>
      <p:bldP spid="31866" grpId="4" animBg="1"/>
      <p:bldP spid="31866" grpId="5" animBg="1"/>
      <p:bldP spid="31866" grpId="6" animBg="1"/>
      <p:bldP spid="31866" grpId="7" animBg="1"/>
      <p:bldP spid="31867" grpId="0" animBg="1"/>
      <p:bldP spid="31867" grpId="1" animBg="1"/>
      <p:bldP spid="31867" grpId="2" animBg="1"/>
      <p:bldP spid="31867" grpId="3" animBg="1"/>
      <p:bldP spid="31867" grpId="4" animBg="1"/>
      <p:bldP spid="31867" grpId="5" animBg="1"/>
      <p:bldP spid="31867" grpId="6" animBg="1"/>
      <p:bldP spid="31867" grpId="7" animBg="1"/>
      <p:bldP spid="31868" grpId="0" animBg="1"/>
      <p:bldP spid="31868" grpId="1" animBg="1"/>
      <p:bldP spid="31868" grpId="2" animBg="1"/>
      <p:bldP spid="31868" grpId="3" animBg="1"/>
      <p:bldP spid="31868" grpId="4" animBg="1"/>
      <p:bldP spid="31868" grpId="5" animBg="1"/>
      <p:bldP spid="31868" grpId="6" animBg="1"/>
      <p:bldP spid="31868" grpId="7" animBg="1"/>
      <p:bldP spid="31869" grpId="0" animBg="1"/>
      <p:bldP spid="31869" grpId="1" animBg="1"/>
      <p:bldP spid="31869" grpId="2" animBg="1"/>
      <p:bldP spid="31869" grpId="3" animBg="1"/>
      <p:bldP spid="31869" grpId="4" animBg="1"/>
      <p:bldP spid="31869" grpId="5" animBg="1"/>
      <p:bldP spid="31869" grpId="6" animBg="1"/>
      <p:bldP spid="31869" grpId="7" animBg="1"/>
      <p:bldP spid="31870" grpId="0" animBg="1"/>
      <p:bldP spid="31870" grpId="1" animBg="1"/>
      <p:bldP spid="31870" grpId="2" animBg="1"/>
      <p:bldP spid="31870" grpId="3" animBg="1"/>
      <p:bldP spid="31870" grpId="4" animBg="1"/>
      <p:bldP spid="31870" grpId="5" animBg="1"/>
      <p:bldP spid="31870" grpId="6" animBg="1"/>
      <p:bldP spid="31870" grpId="7" animBg="1"/>
      <p:bldP spid="31871" grpId="0" animBg="1"/>
      <p:bldP spid="31871" grpId="1" animBg="1"/>
      <p:bldP spid="31871" grpId="2" animBg="1"/>
      <p:bldP spid="31871" grpId="3" animBg="1"/>
      <p:bldP spid="31871" grpId="4" animBg="1"/>
      <p:bldP spid="31871" grpId="5" animBg="1"/>
      <p:bldP spid="31871" grpId="6" animBg="1"/>
      <p:bldP spid="31871" grpId="7" animBg="1"/>
      <p:bldP spid="31872" grpId="0" animBg="1"/>
      <p:bldP spid="31872" grpId="1" animBg="1"/>
      <p:bldP spid="31872" grpId="2" animBg="1"/>
      <p:bldP spid="31872" grpId="3" animBg="1"/>
      <p:bldP spid="31872" grpId="4" animBg="1"/>
      <p:bldP spid="31872" grpId="5" animBg="1"/>
      <p:bldP spid="31872" grpId="6" animBg="1"/>
      <p:bldP spid="31872" grpId="7" animBg="1"/>
      <p:bldP spid="31873" grpId="0" animBg="1"/>
      <p:bldP spid="31873" grpId="1" animBg="1"/>
      <p:bldP spid="31873" grpId="2" animBg="1"/>
      <p:bldP spid="31873" grpId="3" animBg="1"/>
      <p:bldP spid="31873" grpId="4" animBg="1"/>
      <p:bldP spid="31873" grpId="5" animBg="1"/>
      <p:bldP spid="31873" grpId="6" animBg="1"/>
      <p:bldP spid="31873" grpId="7" animBg="1"/>
      <p:bldP spid="31873" grpId="8" animBg="1"/>
      <p:bldP spid="31873" grpId="9" animBg="1"/>
      <p:bldP spid="31873" grpId="10" animBg="1"/>
      <p:bldP spid="31873" grpId="11" animBg="1"/>
      <p:bldP spid="31873" grpId="12" animBg="1"/>
      <p:bldP spid="31873" grpId="13" animBg="1"/>
      <p:bldP spid="31873" grpId="14" animBg="1"/>
      <p:bldP spid="31873" grpId="15" animBg="1"/>
      <p:bldP spid="31875" grpId="0" animBg="1"/>
      <p:bldP spid="31876" grpId="0" animBg="1"/>
      <p:bldP spid="31877" grpId="0" animBg="1"/>
      <p:bldP spid="31878" grpId="0" animBg="1"/>
      <p:bldP spid="31881" grpId="0" animBg="1"/>
      <p:bldP spid="31882" grpId="0" animBg="1"/>
      <p:bldP spid="31883" grpId="0" animBg="1"/>
      <p:bldP spid="31884" grpId="0" animBg="1"/>
      <p:bldP spid="31885" grpId="0" animBg="1"/>
      <p:bldP spid="31886" grpId="0" animBg="1"/>
      <p:bldP spid="31889" grpId="0" animBg="1"/>
      <p:bldP spid="31890" grpId="0" animBg="1"/>
      <p:bldP spid="31891" grpId="0" animBg="1"/>
      <p:bldP spid="31892" grpId="0" animBg="1"/>
      <p:bldP spid="31893" grpId="0" animBg="1"/>
      <p:bldP spid="31894" grpId="0" animBg="1"/>
      <p:bldP spid="31897" grpId="0" animBg="1"/>
      <p:bldP spid="31898" grpId="0" animBg="1"/>
      <p:bldP spid="31899" grpId="0" animBg="1"/>
      <p:bldP spid="31902" grpId="0" animBg="1"/>
      <p:bldP spid="31903" grpId="0" animBg="1"/>
      <p:bldP spid="31904" grpId="0" animBg="1"/>
      <p:bldP spid="31907" grpId="0" animBg="1"/>
      <p:bldP spid="31908" grpId="0" animBg="1"/>
      <p:bldP spid="31909" grpId="0" animBg="1"/>
      <p:bldP spid="31910" grpId="0" animBg="1"/>
      <p:bldP spid="31913" grpId="0" animBg="1"/>
      <p:bldP spid="31914" grpId="0" animBg="1"/>
      <p:bldP spid="31915" grpId="0" animBg="1"/>
      <p:bldP spid="31916" grpId="0" animBg="1"/>
      <p:bldP spid="31917" grpId="0" animBg="1"/>
      <p:bldP spid="31918" grpId="0" animBg="1"/>
      <p:bldP spid="31924" grpId="0" animBg="1"/>
      <p:bldP spid="31924" grpId="1" animBg="1"/>
      <p:bldP spid="31925" grpId="0" animBg="1"/>
      <p:bldP spid="31926" grpId="0" animBg="1"/>
      <p:bldP spid="31927" grpId="0" animBg="1"/>
      <p:bldP spid="31928" grpId="0" animBg="1"/>
      <p:bldP spid="31929" grpId="0" animBg="1"/>
      <p:bldP spid="31930" grpId="0" animBg="1"/>
      <p:bldP spid="31931" grpId="0" animBg="1"/>
      <p:bldP spid="31932" grpId="0" animBg="1"/>
      <p:bldP spid="31932" grpId="1" animBg="1"/>
      <p:bldP spid="31933" grpId="0" animBg="1"/>
      <p:bldP spid="31934" grpId="0" animBg="1"/>
      <p:bldP spid="31935" grpId="0" animBg="1"/>
      <p:bldP spid="31936" grpId="0" animBg="1"/>
      <p:bldP spid="31937" grpId="0" animBg="1"/>
      <p:bldP spid="31938" grpId="0" animBg="1"/>
      <p:bldP spid="31939" grpId="0" animBg="1"/>
      <p:bldP spid="31939" grpId="1" animBg="1"/>
      <p:bldP spid="31940" grpId="0" animBg="1"/>
      <p:bldP spid="31941" grpId="0" animBg="1"/>
      <p:bldP spid="31941" grpId="1" animBg="1"/>
      <p:bldP spid="31942" grpId="0" animBg="1"/>
      <p:bldP spid="31943" grpId="0" animBg="1"/>
      <p:bldP spid="31944" grpId="0" animBg="1"/>
      <p:bldP spid="31945" grpId="0" animBg="1"/>
      <p:bldP spid="31945" grpId="1" animBg="1"/>
      <p:bldP spid="31946" grpId="0" animBg="1"/>
      <p:bldP spid="31947" grpId="0" animBg="1"/>
      <p:bldP spid="31947" grpId="1" animBg="1"/>
      <p:bldP spid="31948" grpId="0" animBg="1"/>
      <p:bldP spid="31949" grpId="0" animBg="1"/>
      <p:bldP spid="31950" grpId="0" animBg="1"/>
      <p:bldP spid="31951" grpId="0" animBg="1"/>
      <p:bldP spid="31952" grpId="0" animBg="1"/>
      <p:bldP spid="31952" grpId="1" animBg="1"/>
      <p:bldP spid="31953" grpId="0" animBg="1"/>
      <p:bldP spid="31954" grpId="0" animBg="1"/>
      <p:bldP spid="319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55943" y="267335"/>
            <a:ext cx="3634740" cy="609600"/>
            <a:chOff x="684168" y="1009650"/>
            <a:chExt cx="3634740" cy="609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yello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168" y="1009650"/>
              <a:ext cx="586740" cy="6096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966483" y="16321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DA156"/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rPr>
              <a:t>I. KIẾN THỨC CẦN NHỚ</a:t>
            </a:r>
            <a:endParaRPr lang="en-US" sz="2800" b="1" dirty="0">
              <a:solidFill>
                <a:srgbClr val="E5AC3C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pic>
        <p:nvPicPr>
          <p:cNvPr id="13" name="Picture 12" descr="sli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705" y="1156711"/>
            <a:ext cx="2969437" cy="261518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6705" y="267335"/>
            <a:ext cx="1219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EECF33"/>
                </a:solidFill>
                <a:cs typeface="Barlow Condensed" panose="00000506000000000000" charset="0"/>
              </a:rPr>
              <a:t>2021</a:t>
            </a:r>
          </a:p>
        </p:txBody>
      </p:sp>
      <p:pic>
        <p:nvPicPr>
          <p:cNvPr id="15" name="Picture 14" descr="conclusion.png">
            <a:extLst>
              <a:ext uri="{FF2B5EF4-FFF2-40B4-BE49-F238E27FC236}">
                <a16:creationId xmlns:a16="http://schemas.microsoft.com/office/drawing/2014/main" id="{BF7F9A57-BFF6-48D9-9A78-78DC6DB6C6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502212" y="1153176"/>
            <a:ext cx="586740" cy="593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4395F8-0E7A-41F5-9A9A-D4E5E3C5E417}"/>
              </a:ext>
            </a:extLst>
          </p:cNvPr>
          <p:cNvSpPr txBox="1"/>
          <p:nvPr/>
        </p:nvSpPr>
        <p:spPr>
          <a:xfrm>
            <a:off x="4251960" y="1234901"/>
            <a:ext cx="414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kim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endParaRPr lang="en-US" sz="2800" dirty="0"/>
          </a:p>
        </p:txBody>
      </p:sp>
      <p:pic>
        <p:nvPicPr>
          <p:cNvPr id="16" name="Picture 15" descr="conclusion.png">
            <a:extLst>
              <a:ext uri="{FF2B5EF4-FFF2-40B4-BE49-F238E27FC236}">
                <a16:creationId xmlns:a16="http://schemas.microsoft.com/office/drawing/2014/main" id="{6E6E5650-E658-4B47-8342-EE068E7C8EC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502212" y="1876949"/>
            <a:ext cx="586740" cy="593809"/>
          </a:xfrm>
          <a:prstGeom prst="rect">
            <a:avLst/>
          </a:prstGeom>
        </p:spPr>
      </p:pic>
      <p:pic>
        <p:nvPicPr>
          <p:cNvPr id="18" name="Picture 17" descr="conclusion.png">
            <a:extLst>
              <a:ext uri="{FF2B5EF4-FFF2-40B4-BE49-F238E27FC236}">
                <a16:creationId xmlns:a16="http://schemas.microsoft.com/office/drawing/2014/main" id="{2D8E0310-C443-4F91-991E-159ED05EC1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502212" y="2669277"/>
            <a:ext cx="586740" cy="5938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D26A27-6469-474B-9C90-CBF275CDADEC}"/>
              </a:ext>
            </a:extLst>
          </p:cNvPr>
          <p:cNvSpPr txBox="1"/>
          <p:nvPr/>
        </p:nvSpPr>
        <p:spPr>
          <a:xfrm>
            <a:off x="4251960" y="1981166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nhôm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sắt</a:t>
            </a:r>
            <a:endParaRPr lang="en-US" sz="2800" dirty="0"/>
          </a:p>
        </p:txBody>
      </p:sp>
      <p:pic>
        <p:nvPicPr>
          <p:cNvPr id="20" name="Picture 19" descr="conclusion.png">
            <a:extLst>
              <a:ext uri="{FF2B5EF4-FFF2-40B4-BE49-F238E27FC236}">
                <a16:creationId xmlns:a16="http://schemas.microsoft.com/office/drawing/2014/main" id="{18DFF29A-8080-4476-B1AD-B82A259ADC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502212" y="3461605"/>
            <a:ext cx="586740" cy="5938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863F11-AF0A-43A9-9BFC-CD6CB52ABCCF}"/>
              </a:ext>
            </a:extLst>
          </p:cNvPr>
          <p:cNvSpPr txBox="1"/>
          <p:nvPr/>
        </p:nvSpPr>
        <p:spPr>
          <a:xfrm>
            <a:off x="4251960" y="2727431"/>
            <a:ext cx="414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kim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sắt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7999EC-8F59-4D80-AEDE-15C11B76967C}"/>
              </a:ext>
            </a:extLst>
          </p:cNvPr>
          <p:cNvSpPr txBox="1"/>
          <p:nvPr/>
        </p:nvSpPr>
        <p:spPr>
          <a:xfrm>
            <a:off x="4251960" y="3554110"/>
            <a:ext cx="414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mòn</a:t>
            </a:r>
            <a:r>
              <a:rPr lang="en-US" sz="2800" dirty="0"/>
              <a:t> </a:t>
            </a:r>
            <a:r>
              <a:rPr lang="en-US" sz="2800" dirty="0" err="1"/>
              <a:t>kim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6" descr="Cover">
            <a:extLst>
              <a:ext uri="{FF2B5EF4-FFF2-40B4-BE49-F238E27FC236}">
                <a16:creationId xmlns:a16="http://schemas.microsoft.com/office/drawing/2014/main" id="{A41E2A51-C5FE-451A-B4EE-A8A721569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49" y="3411253"/>
            <a:ext cx="1729825" cy="79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7" descr="Cover">
            <a:extLst>
              <a:ext uri="{FF2B5EF4-FFF2-40B4-BE49-F238E27FC236}">
                <a16:creationId xmlns:a16="http://schemas.microsoft.com/office/drawing/2014/main" id="{70F650B6-C618-4FF7-8831-E0A67BD5F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176">
            <a:off x="6002025" y="3087721"/>
            <a:ext cx="2062265" cy="94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8" descr="Cover">
            <a:extLst>
              <a:ext uri="{FF2B5EF4-FFF2-40B4-BE49-F238E27FC236}">
                <a16:creationId xmlns:a16="http://schemas.microsoft.com/office/drawing/2014/main" id="{1EA8BDAF-E592-4C84-9A39-BB983E00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96" y="2429949"/>
            <a:ext cx="3624165" cy="14538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9" descr="Cover">
            <a:extLst>
              <a:ext uri="{FF2B5EF4-FFF2-40B4-BE49-F238E27FC236}">
                <a16:creationId xmlns:a16="http://schemas.microsoft.com/office/drawing/2014/main" id="{9EA076B7-396F-4918-8C19-286268ED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438">
            <a:off x="5940319" y="2362840"/>
            <a:ext cx="1737316" cy="49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0" descr="Cover">
            <a:extLst>
              <a:ext uri="{FF2B5EF4-FFF2-40B4-BE49-F238E27FC236}">
                <a16:creationId xmlns:a16="http://schemas.microsoft.com/office/drawing/2014/main" id="{E873675D-A562-4571-A8DE-3F6964C9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892">
            <a:off x="6008661" y="1775729"/>
            <a:ext cx="1951961" cy="100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1" descr="Cover">
            <a:extLst>
              <a:ext uri="{FF2B5EF4-FFF2-40B4-BE49-F238E27FC236}">
                <a16:creationId xmlns:a16="http://schemas.microsoft.com/office/drawing/2014/main" id="{C535F6A4-2D20-457D-B2B9-CFC12C5C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90" y="2021528"/>
            <a:ext cx="3869346" cy="99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2" descr="Cover">
            <a:extLst>
              <a:ext uri="{FF2B5EF4-FFF2-40B4-BE49-F238E27FC236}">
                <a16:creationId xmlns:a16="http://schemas.microsoft.com/office/drawing/2014/main" id="{1C3984E1-D6DE-40CF-8C33-B411B2676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98" y="1332674"/>
            <a:ext cx="1521232" cy="45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3" descr="Cover">
            <a:extLst>
              <a:ext uri="{FF2B5EF4-FFF2-40B4-BE49-F238E27FC236}">
                <a16:creationId xmlns:a16="http://schemas.microsoft.com/office/drawing/2014/main" id="{32E67FC6-491B-486C-A05D-52C51CB53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79" y="1211150"/>
            <a:ext cx="1880333" cy="6364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4" descr="Cover">
            <a:extLst>
              <a:ext uri="{FF2B5EF4-FFF2-40B4-BE49-F238E27FC236}">
                <a16:creationId xmlns:a16="http://schemas.microsoft.com/office/drawing/2014/main" id="{D5E1E026-FA1D-44DF-A871-47EEC02F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37" y="587105"/>
            <a:ext cx="1711387" cy="53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5" descr="Cover">
            <a:extLst>
              <a:ext uri="{FF2B5EF4-FFF2-40B4-BE49-F238E27FC236}">
                <a16:creationId xmlns:a16="http://schemas.microsoft.com/office/drawing/2014/main" id="{766E68A4-A104-48A0-8051-DCCAF192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88" y="807524"/>
            <a:ext cx="1417563" cy="7028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6" descr="Cover">
            <a:extLst>
              <a:ext uri="{FF2B5EF4-FFF2-40B4-BE49-F238E27FC236}">
                <a16:creationId xmlns:a16="http://schemas.microsoft.com/office/drawing/2014/main" id="{4CD988AF-0516-487A-9639-4D29E4123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17" b="89458" l="8276" r="96782">
                        <a14:foregroundMark x1="8276" y1="42169" x2="26897" y2="19277"/>
                        <a14:foregroundMark x1="26897" y1="19277" x2="84368" y2="9940"/>
                        <a14:foregroundMark x1="57241" y1="4518" x2="57241" y2="4518"/>
                        <a14:foregroundMark x1="96782" y1="6325" x2="96782" y2="6325"/>
                        <a14:backgroundMark x1="6897" y1="45181" x2="14023" y2="74096"/>
                        <a14:backgroundMark x1="14023" y1="74096" x2="7816" y2="92771"/>
                        <a14:backgroundMark x1="7816" y1="92771" x2="7356" y2="59639"/>
                        <a14:backgroundMark x1="7356" y1="59639" x2="8966" y2="52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37" y="1211723"/>
            <a:ext cx="3104252" cy="237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7" descr="Cover">
            <a:hlinkClick r:id="rId14"/>
            <a:extLst>
              <a:ext uri="{FF2B5EF4-FFF2-40B4-BE49-F238E27FC236}">
                <a16:creationId xmlns:a16="http://schemas.microsoft.com/office/drawing/2014/main" id="{84FEA703-C543-41DE-850D-4DDA0F217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8" y="1973556"/>
            <a:ext cx="2898408" cy="16940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08D1D5A9-82A2-4CB8-8DA2-6D811170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82" y="114670"/>
            <a:ext cx="5757000" cy="53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u="sng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u="sng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u="sng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b="1" u="sng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u="sng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b="1" u="sng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u="sng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E50D1C-73D1-49CA-AC6F-2FD2F31CD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017" y="1507732"/>
            <a:ext cx="85451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PK </a:t>
            </a:r>
            <a:r>
              <a:rPr lang="en-US" altLang="en-US" sz="1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14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DB5E12-AB0B-430C-A230-C663F0AC5C38}"/>
              </a:ext>
            </a:extLst>
          </p:cNvPr>
          <p:cNvSpPr txBox="1"/>
          <p:nvPr/>
        </p:nvSpPr>
        <p:spPr>
          <a:xfrm>
            <a:off x="225468" y="190500"/>
            <a:ext cx="1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I. KTCN</a:t>
            </a:r>
          </a:p>
        </p:txBody>
      </p:sp>
    </p:spTree>
    <p:extLst>
      <p:ext uri="{BB962C8B-B14F-4D97-AF65-F5344CB8AC3E}">
        <p14:creationId xmlns:p14="http://schemas.microsoft.com/office/powerpoint/2010/main" val="5141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over">
            <a:extLst>
              <a:ext uri="{FF2B5EF4-FFF2-40B4-BE49-F238E27FC236}">
                <a16:creationId xmlns:a16="http://schemas.microsoft.com/office/drawing/2014/main" id="{9A7379AC-BB87-4F74-B02D-B6C37904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632" y="3451808"/>
            <a:ext cx="399692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Cover">
            <a:extLst>
              <a:ext uri="{FF2B5EF4-FFF2-40B4-BE49-F238E27FC236}">
                <a16:creationId xmlns:a16="http://schemas.microsoft.com/office/drawing/2014/main" id="{530757FF-43C7-49DA-89F7-0F1CBF173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371" y="2941268"/>
            <a:ext cx="3876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Cover">
            <a:extLst>
              <a:ext uri="{FF2B5EF4-FFF2-40B4-BE49-F238E27FC236}">
                <a16:creationId xmlns:a16="http://schemas.microsoft.com/office/drawing/2014/main" id="{14843B4F-08CD-47DC-BCE3-0AD886598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18" y="1850853"/>
            <a:ext cx="403026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Cover">
            <a:extLst>
              <a:ext uri="{FF2B5EF4-FFF2-40B4-BE49-F238E27FC236}">
                <a16:creationId xmlns:a16="http://schemas.microsoft.com/office/drawing/2014/main" id="{A99C80D0-D7A1-4C29-9B76-6D738624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99" y="883084"/>
            <a:ext cx="382309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Cover">
            <a:extLst>
              <a:ext uri="{FF2B5EF4-FFF2-40B4-BE49-F238E27FC236}">
                <a16:creationId xmlns:a16="http://schemas.microsoft.com/office/drawing/2014/main" id="{A1AAB72C-5DBF-43EF-BBA4-55A7E9819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78" y="2149601"/>
            <a:ext cx="2272904" cy="15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Cover">
            <a:extLst>
              <a:ext uri="{FF2B5EF4-FFF2-40B4-BE49-F238E27FC236}">
                <a16:creationId xmlns:a16="http://schemas.microsoft.com/office/drawing/2014/main" id="{A270AD06-A9D8-469B-97C1-8F75BD72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17" y="249642"/>
            <a:ext cx="5668566" cy="18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Cover">
            <a:extLst>
              <a:ext uri="{FF2B5EF4-FFF2-40B4-BE49-F238E27FC236}">
                <a16:creationId xmlns:a16="http://schemas.microsoft.com/office/drawing/2014/main" id="{395C9FAD-88B3-4A31-8754-BC1398C9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2" y="1885950"/>
            <a:ext cx="2178844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63DE01-CE54-4EA9-BF37-8CF358C54582}"/>
              </a:ext>
            </a:extLst>
          </p:cNvPr>
          <p:cNvSpPr txBox="1"/>
          <p:nvPr/>
        </p:nvSpPr>
        <p:spPr>
          <a:xfrm>
            <a:off x="225468" y="190500"/>
            <a:ext cx="1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I. KTCN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A472CF11-A6F0-43E0-BED5-CB136042F823}"/>
              </a:ext>
            </a:extLst>
          </p:cNvPr>
          <p:cNvSpPr/>
          <p:nvPr/>
        </p:nvSpPr>
        <p:spPr>
          <a:xfrm>
            <a:off x="2045341" y="1117042"/>
            <a:ext cx="431159" cy="410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4605" name="Text Box 29">
            <a:extLst>
              <a:ext uri="{FF2B5EF4-FFF2-40B4-BE49-F238E27FC236}">
                <a16:creationId xmlns:a16="http://schemas.microsoft.com/office/drawing/2014/main" id="{3F2C5AD5-30B0-41CE-9913-DF29ADCDE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003" y="3850766"/>
            <a:ext cx="14859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Mg, Zn</a:t>
            </a:r>
          </a:p>
        </p:txBody>
      </p:sp>
      <p:sp>
        <p:nvSpPr>
          <p:cNvPr id="24606" name="Text Box 30">
            <a:extLst>
              <a:ext uri="{FF2B5EF4-FFF2-40B4-BE49-F238E27FC236}">
                <a16:creationId xmlns:a16="http://schemas.microsoft.com/office/drawing/2014/main" id="{E3D3ADE4-1DB4-430C-99BA-2AE914244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197" y="2945938"/>
            <a:ext cx="9286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C.  Cu</a:t>
            </a:r>
          </a:p>
        </p:txBody>
      </p:sp>
      <p:sp>
        <p:nvSpPr>
          <p:cNvPr id="8196" name="Text Box 32">
            <a:extLst>
              <a:ext uri="{FF2B5EF4-FFF2-40B4-BE49-F238E27FC236}">
                <a16:creationId xmlns:a16="http://schemas.microsoft.com/office/drawing/2014/main" id="{6CFFB34F-EFEC-4F13-9D71-EDDEB7CBC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876" y="229488"/>
            <a:ext cx="70581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1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1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1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1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1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7" name="Text Box 38">
            <a:extLst>
              <a:ext uri="{FF2B5EF4-FFF2-40B4-BE49-F238E27FC236}">
                <a16:creationId xmlns:a16="http://schemas.microsoft.com/office/drawing/2014/main" id="{2F521129-C834-46EA-9B56-9185CE13C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726" y="3442777"/>
            <a:ext cx="70581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CuSO</a:t>
            </a:r>
            <a:r>
              <a:rPr lang="en-US" altLang="en-US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1800" dirty="0">
                <a:latin typeface="Verdana" panose="020B0604030504040204" pitchFamily="34" charset="0"/>
              </a:rPr>
              <a:t>:</a:t>
            </a:r>
          </a:p>
        </p:txBody>
      </p:sp>
      <p:sp>
        <p:nvSpPr>
          <p:cNvPr id="8198" name="Text Box 39">
            <a:extLst>
              <a:ext uri="{FF2B5EF4-FFF2-40B4-BE49-F238E27FC236}">
                <a16:creationId xmlns:a16="http://schemas.microsoft.com/office/drawing/2014/main" id="{5D45B839-A8D7-49D2-B1A8-0C2639F86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423" y="1111772"/>
            <a:ext cx="65627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Na            B.  Mg               C. Fe          D. Cu</a:t>
            </a:r>
          </a:p>
        </p:txBody>
      </p:sp>
      <p:sp>
        <p:nvSpPr>
          <p:cNvPr id="8200" name="Text Box 42">
            <a:extLst>
              <a:ext uri="{FF2B5EF4-FFF2-40B4-BE49-F238E27FC236}">
                <a16:creationId xmlns:a16="http://schemas.microsoft.com/office/drawing/2014/main" id="{E360A1AA-14FD-41DC-988A-8C1AB38EB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726" y="1558131"/>
            <a:ext cx="70581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HCl:</a:t>
            </a:r>
          </a:p>
        </p:txBody>
      </p:sp>
      <p:sp>
        <p:nvSpPr>
          <p:cNvPr id="8201" name="Text Box 43">
            <a:extLst>
              <a:ext uri="{FF2B5EF4-FFF2-40B4-BE49-F238E27FC236}">
                <a16:creationId xmlns:a16="http://schemas.microsoft.com/office/drawing/2014/main" id="{A8DBC9D0-12EA-49E2-A13C-9A9D457B1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946" y="2048788"/>
            <a:ext cx="17335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A.  Cu, Zn</a:t>
            </a:r>
          </a:p>
        </p:txBody>
      </p:sp>
      <p:sp>
        <p:nvSpPr>
          <p:cNvPr id="8202" name="Text Box 44">
            <a:extLst>
              <a:ext uri="{FF2B5EF4-FFF2-40B4-BE49-F238E27FC236}">
                <a16:creationId xmlns:a16="http://schemas.microsoft.com/office/drawing/2014/main" id="{9DF908DA-9AA7-4DA3-A1B5-AE9F77B2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196" y="2048788"/>
            <a:ext cx="17335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Ag, Na</a:t>
            </a:r>
          </a:p>
        </p:txBody>
      </p:sp>
      <p:sp>
        <p:nvSpPr>
          <p:cNvPr id="24621" name="Text Box 45">
            <a:extLst>
              <a:ext uri="{FF2B5EF4-FFF2-40B4-BE49-F238E27FC236}">
                <a16:creationId xmlns:a16="http://schemas.microsoft.com/office/drawing/2014/main" id="{4180C3A6-DB8C-4816-8DE2-BC96A60B0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997" y="2048788"/>
            <a:ext cx="14859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B.  Mg, Fe</a:t>
            </a:r>
          </a:p>
        </p:txBody>
      </p:sp>
      <p:sp>
        <p:nvSpPr>
          <p:cNvPr id="8204" name="Text Box 46">
            <a:extLst>
              <a:ext uri="{FF2B5EF4-FFF2-40B4-BE49-F238E27FC236}">
                <a16:creationId xmlns:a16="http://schemas.microsoft.com/office/drawing/2014/main" id="{B4766F04-96B1-4995-B77C-34B209712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726" y="2512431"/>
            <a:ext cx="70581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Câu 3: Kim loại </a:t>
            </a:r>
            <a:r>
              <a:rPr lang="en-US" altLang="en-US" sz="2100" i="1">
                <a:latin typeface="Times New Roman" panose="02020603050405020304" pitchFamily="18" charset="0"/>
                <a:cs typeface="Times New Roman" panose="02020603050405020304" pitchFamily="18" charset="0"/>
              </a:rPr>
              <a:t> đẩy được Al 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ra khỏi dung dịch AlCl</a:t>
            </a:r>
            <a:r>
              <a:rPr lang="en-US" altLang="en-US" sz="21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205" name="Text Box 47">
            <a:extLst>
              <a:ext uri="{FF2B5EF4-FFF2-40B4-BE49-F238E27FC236}">
                <a16:creationId xmlns:a16="http://schemas.microsoft.com/office/drawing/2014/main" id="{848C1A8C-FD3E-4130-8986-52404BD36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796" y="2945938"/>
            <a:ext cx="27860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A. Mg             B.  Al  </a:t>
            </a:r>
          </a:p>
        </p:txBody>
      </p:sp>
      <p:sp>
        <p:nvSpPr>
          <p:cNvPr id="8206" name="Text Box 48">
            <a:extLst>
              <a:ext uri="{FF2B5EF4-FFF2-40B4-BE49-F238E27FC236}">
                <a16:creationId xmlns:a16="http://schemas.microsoft.com/office/drawing/2014/main" id="{86D79D9B-3A35-4E88-959F-64747F397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247" y="2945938"/>
            <a:ext cx="1100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D.  Ag</a:t>
            </a:r>
          </a:p>
        </p:txBody>
      </p:sp>
      <p:sp>
        <p:nvSpPr>
          <p:cNvPr id="8207" name="Text Box 50">
            <a:extLst>
              <a:ext uri="{FF2B5EF4-FFF2-40B4-BE49-F238E27FC236}">
                <a16:creationId xmlns:a16="http://schemas.microsoft.com/office/drawing/2014/main" id="{F7695194-3B1F-427C-89CE-4A31BDF68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186" y="3858275"/>
            <a:ext cx="179548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Ag, Fe</a:t>
            </a:r>
          </a:p>
        </p:txBody>
      </p:sp>
      <p:sp>
        <p:nvSpPr>
          <p:cNvPr id="8208" name="Text Box 51">
            <a:extLst>
              <a:ext uri="{FF2B5EF4-FFF2-40B4-BE49-F238E27FC236}">
                <a16:creationId xmlns:a16="http://schemas.microsoft.com/office/drawing/2014/main" id="{E7EE0BEF-F747-43DB-8C89-2D390E4A1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242" y="3823979"/>
            <a:ext cx="16716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Zn, Ag</a:t>
            </a:r>
          </a:p>
        </p:txBody>
      </p:sp>
      <p:sp>
        <p:nvSpPr>
          <p:cNvPr id="8209" name="TextBox 29">
            <a:extLst>
              <a:ext uri="{FF2B5EF4-FFF2-40B4-BE49-F238E27FC236}">
                <a16:creationId xmlns:a16="http://schemas.microsoft.com/office/drawing/2014/main" id="{D78D842C-6CE6-4423-A166-578C429D5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727" y="694412"/>
            <a:ext cx="69961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Kim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ở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210" name="Text Box 44">
            <a:extLst>
              <a:ext uri="{FF2B5EF4-FFF2-40B4-BE49-F238E27FC236}">
                <a16:creationId xmlns:a16="http://schemas.microsoft.com/office/drawing/2014/main" id="{A40DD432-F62D-4FE1-A034-AA5429FE9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246" y="2048788"/>
            <a:ext cx="17335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Ag, Cu</a:t>
            </a:r>
          </a:p>
        </p:txBody>
      </p:sp>
      <p:sp>
        <p:nvSpPr>
          <p:cNvPr id="8211" name="Text Box 51">
            <a:extLst>
              <a:ext uri="{FF2B5EF4-FFF2-40B4-BE49-F238E27FC236}">
                <a16:creationId xmlns:a16="http://schemas.microsoft.com/office/drawing/2014/main" id="{E73122C9-9DF3-4059-932F-C4F6BF10A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13" y="3850766"/>
            <a:ext cx="16716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Zn, Cu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9430FE9-FF8C-462A-83C2-F98F4689FDE5}"/>
              </a:ext>
            </a:extLst>
          </p:cNvPr>
          <p:cNvSpPr/>
          <p:nvPr/>
        </p:nvSpPr>
        <p:spPr>
          <a:xfrm>
            <a:off x="3596578" y="2048788"/>
            <a:ext cx="438154" cy="4237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09C11A1-FA3A-4131-8E22-A73AD9C7FD21}"/>
              </a:ext>
            </a:extLst>
          </p:cNvPr>
          <p:cNvSpPr/>
          <p:nvPr/>
        </p:nvSpPr>
        <p:spPr>
          <a:xfrm>
            <a:off x="1984852" y="3851242"/>
            <a:ext cx="49530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F2FE83F-668C-43F2-8685-BF16CFDBAC4B}"/>
              </a:ext>
            </a:extLst>
          </p:cNvPr>
          <p:cNvSpPr/>
          <p:nvPr/>
        </p:nvSpPr>
        <p:spPr>
          <a:xfrm>
            <a:off x="1990646" y="2922161"/>
            <a:ext cx="464349" cy="450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605" grpId="0"/>
      <p:bldP spid="24606" grpId="0"/>
      <p:bldP spid="8196" grpId="0"/>
      <p:bldP spid="8197" grpId="0"/>
      <p:bldP spid="8198" grpId="0"/>
      <p:bldP spid="8200" grpId="0"/>
      <p:bldP spid="8201" grpId="0"/>
      <p:bldP spid="8202" grpId="0"/>
      <p:bldP spid="24621" grpId="0"/>
      <p:bldP spid="8204" grpId="0"/>
      <p:bldP spid="8205" grpId="0"/>
      <p:bldP spid="8206" grpId="0"/>
      <p:bldP spid="8207" grpId="0"/>
      <p:bldP spid="8208" grpId="0"/>
      <p:bldP spid="8209" grpId="0"/>
      <p:bldP spid="8210" grpId="0"/>
      <p:bldP spid="8211" grpId="0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>
            <a:extLst>
              <a:ext uri="{FF2B5EF4-FFF2-40B4-BE49-F238E27FC236}">
                <a16:creationId xmlns:a16="http://schemas.microsoft.com/office/drawing/2014/main" id="{745DE842-DFAF-431F-8324-05A38D044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188934"/>
            <a:ext cx="7541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u="sng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u="sng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u="sng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u="sng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u="sng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altLang="en-US" sz="2800" b="1" u="sng" dirty="0">
              <a:solidFill>
                <a:srgbClr val="1D67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63">
            <a:extLst>
              <a:ext uri="{FF2B5EF4-FFF2-40B4-BE49-F238E27FC236}">
                <a16:creationId xmlns:a16="http://schemas.microsoft.com/office/drawing/2014/main" id="{8C025CE2-3989-4E9B-AC2D-91FC7BB3C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867753"/>
              </p:ext>
            </p:extLst>
          </p:nvPr>
        </p:nvGraphicFramePr>
        <p:xfrm>
          <a:off x="297180" y="1041178"/>
          <a:ext cx="8580120" cy="3972782"/>
        </p:xfrm>
        <a:graphic>
          <a:graphicData uri="http://schemas.openxmlformats.org/drawingml/2006/table">
            <a:tbl>
              <a:tblPr/>
              <a:tblGrid>
                <a:gridCol w="1571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9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81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46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58">
            <a:extLst>
              <a:ext uri="{FF2B5EF4-FFF2-40B4-BE49-F238E27FC236}">
                <a16:creationId xmlns:a16="http://schemas.microsoft.com/office/drawing/2014/main" id="{DCA4DBD6-9CAE-4834-BB1B-E1C565981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970" y="1264769"/>
            <a:ext cx="6333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Al, Fe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E85F7-3211-4187-93ED-3B3A1E6B2CBB}"/>
              </a:ext>
            </a:extLst>
          </p:cNvPr>
          <p:cNvSpPr txBox="1"/>
          <p:nvPr/>
        </p:nvSpPr>
        <p:spPr>
          <a:xfrm>
            <a:off x="2070970" y="1887395"/>
            <a:ext cx="60834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HNO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61">
            <a:extLst>
              <a:ext uri="{FF2B5EF4-FFF2-40B4-BE49-F238E27FC236}">
                <a16:creationId xmlns:a16="http://schemas.microsoft.com/office/drawing/2014/main" id="{D7FA4D8C-D480-4A3C-B599-0478E92EF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969" y="3043919"/>
            <a:ext cx="438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Al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43A41E-C10E-4E13-A8DE-3E48CFEBE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969" y="3519353"/>
            <a:ext cx="65093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(III).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85DD9C-ED2A-4EDF-804D-C781C9C28047}"/>
              </a:ext>
            </a:extLst>
          </p:cNvPr>
          <p:cNvSpPr txBox="1"/>
          <p:nvPr/>
        </p:nvSpPr>
        <p:spPr>
          <a:xfrm>
            <a:off x="225468" y="190500"/>
            <a:ext cx="1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I. KTCN</a:t>
            </a:r>
          </a:p>
        </p:txBody>
      </p:sp>
    </p:spTree>
    <p:extLst>
      <p:ext uri="{BB962C8B-B14F-4D97-AF65-F5344CB8AC3E}">
        <p14:creationId xmlns:p14="http://schemas.microsoft.com/office/powerpoint/2010/main" val="1498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">
            <a:extLst>
              <a:ext uri="{FF2B5EF4-FFF2-40B4-BE49-F238E27FC236}">
                <a16:creationId xmlns:a16="http://schemas.microsoft.com/office/drawing/2014/main" id="{86B14335-3CA5-476A-83D2-93066B7FA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860" y="218450"/>
            <a:ext cx="54406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Gang -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altLang="en-US" sz="2800" b="1" dirty="0">
              <a:solidFill>
                <a:srgbClr val="1D67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ải bài 1,2,3,4, 5,6,7 trang 69 SGK hóa 9: Luyện tập chương 2 Kim Loại">
            <a:extLst>
              <a:ext uri="{FF2B5EF4-FFF2-40B4-BE49-F238E27FC236}">
                <a16:creationId xmlns:a16="http://schemas.microsoft.com/office/drawing/2014/main" id="{841FF857-2FD8-4B08-99EF-08A530A49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1" y="937260"/>
            <a:ext cx="7758457" cy="256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8">
            <a:extLst>
              <a:ext uri="{FF2B5EF4-FFF2-40B4-BE49-F238E27FC236}">
                <a16:creationId xmlns:a16="http://schemas.microsoft.com/office/drawing/2014/main" id="{90CAF382-D98D-4F4E-BDC8-B748620B7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" y="3505200"/>
            <a:ext cx="93573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altLang="en-US" sz="2800" b="1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1D67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2A6A8-07A1-433B-83BD-D2FED172B3BD}"/>
              </a:ext>
            </a:extLst>
          </p:cNvPr>
          <p:cNvSpPr txBox="1"/>
          <p:nvPr/>
        </p:nvSpPr>
        <p:spPr>
          <a:xfrm>
            <a:off x="225468" y="190500"/>
            <a:ext cx="1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I. KTCN</a:t>
            </a:r>
          </a:p>
        </p:txBody>
      </p:sp>
    </p:spTree>
    <p:extLst>
      <p:ext uri="{BB962C8B-B14F-4D97-AF65-F5344CB8AC3E}">
        <p14:creationId xmlns:p14="http://schemas.microsoft.com/office/powerpoint/2010/main" val="38122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F49D89-A844-4F83-9C4B-FDDEF71F0751}"/>
              </a:ext>
            </a:extLst>
          </p:cNvPr>
          <p:cNvSpPr txBox="1"/>
          <p:nvPr/>
        </p:nvSpPr>
        <p:spPr>
          <a:xfrm>
            <a:off x="1897693" y="25052"/>
            <a:ext cx="7246307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08E82-5DED-44D3-9046-D996C902F3A3}"/>
              </a:ext>
            </a:extLst>
          </p:cNvPr>
          <p:cNvSpPr txBox="1"/>
          <p:nvPr/>
        </p:nvSpPr>
        <p:spPr>
          <a:xfrm>
            <a:off x="676406" y="694594"/>
            <a:ext cx="8205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Al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Al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AlCl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3 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Al(OH)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 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Al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Al    AlCl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1">
                <a:extLst>
                  <a:ext uri="{FF2B5EF4-FFF2-40B4-BE49-F238E27FC236}">
                    <a16:creationId xmlns:a16="http://schemas.microsoft.com/office/drawing/2014/main" id="{0D6914A1-6588-44A3-A343-E5DDEDB8E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697" y="1759829"/>
                <a:ext cx="4274842" cy="1623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 eaLnBrk="1" hangingPunct="1">
                  <a:lnSpc>
                    <a:spcPct val="150000"/>
                  </a:lnSpc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(1)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4Al + 3O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2Al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O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3</a:t>
                </a:r>
              </a:p>
              <a:p>
                <a:pPr marL="457200" indent="-457200" eaLnBrk="1" hangingPunct="1">
                  <a:lnSpc>
                    <a:spcPct val="150000"/>
                  </a:lnSpc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(2)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Al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O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3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+6HCl   2AlCl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3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+ 3H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O</a:t>
                </a:r>
              </a:p>
              <a:p>
                <a:pPr marL="457200" indent="-457200" eaLnBrk="1" hangingPunct="1">
                  <a:lnSpc>
                    <a:spcPct val="150000"/>
                  </a:lnSpc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(3)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AlCl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3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+ 3NaOH  Al(OH)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3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+ 3NaCl</a:t>
                </a:r>
              </a:p>
            </p:txBody>
          </p:sp>
        </mc:Choice>
        <mc:Fallback xmlns="">
          <p:sp>
            <p:nvSpPr>
              <p:cNvPr id="8" name="TextBox 51">
                <a:extLst>
                  <a:ext uri="{FF2B5EF4-FFF2-40B4-BE49-F238E27FC236}">
                    <a16:creationId xmlns:a16="http://schemas.microsoft.com/office/drawing/2014/main" id="{0D6914A1-6588-44A3-A343-E5DDEDB8E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697" y="1759829"/>
                <a:ext cx="4274842" cy="1623842"/>
              </a:xfrm>
              <a:prstGeom prst="rect">
                <a:avLst/>
              </a:prstGeom>
              <a:blipFill>
                <a:blip r:embed="rId2"/>
                <a:stretch>
                  <a:fillRect l="-1569" b="-60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23C945-32D8-43FB-AF1E-C516F82324E3}"/>
                  </a:ext>
                </a:extLst>
              </p:cNvPr>
              <p:cNvSpPr txBox="1"/>
              <p:nvPr/>
            </p:nvSpPr>
            <p:spPr>
              <a:xfrm>
                <a:off x="4987290" y="1838915"/>
                <a:ext cx="3894317" cy="1598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eaLnBrk="1" hangingPunct="1">
                  <a:lnSpc>
                    <a:spcPct val="150000"/>
                  </a:lnSpc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(4)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2Al(OH)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3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  Al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O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3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+  3H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O</a:t>
                </a:r>
                <a:endParaRPr lang="en-US" sz="2000" baseline="-25000" dirty="0"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 marL="342900" indent="-342900" eaLnBrk="1" hangingPunct="1">
                  <a:lnSpc>
                    <a:spcPct val="150000"/>
                  </a:lnSpc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 3" pitchFamily="18" charset="2"/>
                  </a:rPr>
                  <a:t>(5)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 3" pitchFamily="18" charset="2"/>
                  </a:rPr>
                  <a:t> 2Al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Wingdings 3" pitchFamily="18" charset="2"/>
                  </a:rPr>
                  <a:t>2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 3" pitchFamily="18" charset="2"/>
                  </a:rPr>
                  <a:t>O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Wingdings 3" pitchFamily="18" charset="2"/>
                  </a:rPr>
                  <a:t>3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 3" pitchFamily="18" charset="2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 3" pitchFamily="18" charset="2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 3" pitchFamily="18" charset="2"/>
                          </a:rPr>
                          <m:t>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 3" pitchFamily="18" charset="2"/>
                          </a:rPr>
                          <m:t>𝑝𝑛𝑐</m:t>
                        </m:r>
                      </m:e>
                    </m:groupCh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 3" pitchFamily="18" charset="2"/>
                  </a:rPr>
                  <a:t> 4Al  +  3O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Wingdings 3" pitchFamily="18" charset="2"/>
                  </a:rPr>
                  <a:t>2</a:t>
                </a:r>
                <a:r>
                  <a:rPr lang="en-US" sz="2000" baseline="30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</a:t>
                </a:r>
              </a:p>
              <a:p>
                <a:pPr marL="342900" indent="-342900" eaLnBrk="1" hangingPunct="1">
                  <a:lnSpc>
                    <a:spcPct val="150000"/>
                  </a:lnSpc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(6)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2Al + 6HCl   2AlCl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3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+ 3H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endParaRPr lang="en-US" sz="20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23C945-32D8-43FB-AF1E-C516F8232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90" y="1838915"/>
                <a:ext cx="3894317" cy="1598643"/>
              </a:xfrm>
              <a:prstGeom prst="rect">
                <a:avLst/>
              </a:prstGeom>
              <a:blipFill>
                <a:blip r:embed="rId3"/>
                <a:stretch>
                  <a:fillRect l="-1565" b="-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A4E315A-921D-4C14-BFB7-E670FADA698D}"/>
              </a:ext>
            </a:extLst>
          </p:cNvPr>
          <p:cNvSpPr txBox="1"/>
          <p:nvPr/>
        </p:nvSpPr>
        <p:spPr>
          <a:xfrm>
            <a:off x="1359673" y="740760"/>
            <a:ext cx="53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CAC8B-95B0-41A5-95DC-E14EA3350F49}"/>
              </a:ext>
            </a:extLst>
          </p:cNvPr>
          <p:cNvSpPr txBox="1"/>
          <p:nvPr/>
        </p:nvSpPr>
        <p:spPr>
          <a:xfrm>
            <a:off x="2490083" y="735423"/>
            <a:ext cx="53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A4CE34-FEA4-446C-B3B4-B5328A7DE76C}"/>
              </a:ext>
            </a:extLst>
          </p:cNvPr>
          <p:cNvSpPr txBox="1"/>
          <p:nvPr/>
        </p:nvSpPr>
        <p:spPr>
          <a:xfrm>
            <a:off x="3711370" y="744166"/>
            <a:ext cx="53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92406F-CD4F-469C-9997-5A6B40D8BBA3}"/>
              </a:ext>
            </a:extLst>
          </p:cNvPr>
          <p:cNvSpPr txBox="1"/>
          <p:nvPr/>
        </p:nvSpPr>
        <p:spPr>
          <a:xfrm>
            <a:off x="5229617" y="744166"/>
            <a:ext cx="53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C989C4-2FFC-4FB6-AEEE-6EDFC86E2D54}"/>
              </a:ext>
            </a:extLst>
          </p:cNvPr>
          <p:cNvSpPr txBox="1"/>
          <p:nvPr/>
        </p:nvSpPr>
        <p:spPr>
          <a:xfrm>
            <a:off x="6396428" y="744166"/>
            <a:ext cx="53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C89F04-23BE-4184-A7C9-7E8319236E56}"/>
              </a:ext>
            </a:extLst>
          </p:cNvPr>
          <p:cNvSpPr txBox="1"/>
          <p:nvPr/>
        </p:nvSpPr>
        <p:spPr>
          <a:xfrm>
            <a:off x="7189305" y="744166"/>
            <a:ext cx="53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D3B2AA-6F5B-4BB3-A83F-1D4F53AD7953}"/>
              </a:ext>
            </a:extLst>
          </p:cNvPr>
          <p:cNvSpPr txBox="1"/>
          <p:nvPr/>
        </p:nvSpPr>
        <p:spPr>
          <a:xfrm>
            <a:off x="225468" y="190500"/>
            <a:ext cx="156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II.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34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Barlow Condensed"/>
        <a:ea typeface=""/>
        <a:cs typeface=""/>
        <a:font script="Jpan" typeface="ＭＳ Ｐゴシック"/>
        <a:font script="Hang" typeface="맑은 고딕"/>
        <a:font script="Hans" typeface="Barlow Condense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arlow Condensed"/>
        <a:ea typeface=""/>
        <a:cs typeface=""/>
        <a:font script="Jpan" typeface="ＭＳ Ｐゴシック"/>
        <a:font script="Hang" typeface="맑은 고딕"/>
        <a:font script="Hans" typeface="Barlow Condensed"/>
        <a:font script="Hant" typeface="新細明體"/>
        <a:font script="Arab" typeface="Barlow Condensed"/>
        <a:font script="Hebr" typeface="Barlow Condense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rlow Condensed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Barlow Condensed"/>
        <a:ea typeface=""/>
        <a:cs typeface=""/>
        <a:font script="Jpan" typeface="ＭＳ Ｐゴシック"/>
        <a:font script="Hang" typeface="맑은 고딕"/>
        <a:font script="Hans" typeface="Barlow Condense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arlow Condensed"/>
        <a:ea typeface=""/>
        <a:cs typeface=""/>
        <a:font script="Jpan" typeface="ＭＳ Ｐゴシック"/>
        <a:font script="Hang" typeface="맑은 고딕"/>
        <a:font script="Hans" typeface="Barlow Condensed"/>
        <a:font script="Hant" typeface="新細明體"/>
        <a:font script="Arab" typeface="Barlow Condensed"/>
        <a:font script="Hebr" typeface="Barlow Condense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rlow Condensed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Barlow Condense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arlow Condensed"/>
        <a:ea typeface=""/>
        <a:cs typeface=""/>
        <a:font script="Jpan" typeface="ＭＳ Ｐゴシック"/>
        <a:font script="Hang" typeface="맑은 고딕"/>
        <a:font script="Hans" typeface="Barlow Condensed"/>
        <a:font script="Hant" typeface="新細明體"/>
        <a:font script="Arab" typeface="Barlow Condensed"/>
        <a:font script="Hebr" typeface="Barlow Condense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rlow Condense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</Template>
  <TotalTime>126</TotalTime>
  <Words>984</Words>
  <Application>Microsoft Office PowerPoint</Application>
  <PresentationFormat>On-screen Show (16:9)</PresentationFormat>
  <Paragraphs>153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Barlow Condensed</vt:lpstr>
      <vt:lpstr>Calibri</vt:lpstr>
      <vt:lpstr>Cambria Math</vt:lpstr>
      <vt:lpstr>Times New Roman</vt:lpstr>
      <vt:lpstr>Verdana</vt:lpstr>
      <vt:lpstr>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dc:description>典藏馆 hccthy.taobao.com</dc:description>
  <cp:lastModifiedBy>hong hoang</cp:lastModifiedBy>
  <cp:revision>11</cp:revision>
  <dcterms:created xsi:type="dcterms:W3CDTF">2018-12-10T14:14:00Z</dcterms:created>
  <dcterms:modified xsi:type="dcterms:W3CDTF">2021-11-29T05:50:03Z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9EA60596E4224CE1A74B740F31518DAE</vt:lpwstr>
  </property>
  <property fmtid="{D5CDD505-2E9C-101B-9397-08002B2CF9AE}" pid="3" name="KSOProductBuildVer">
    <vt:lpwstr>2052-11.1.0.10463</vt:lpwstr>
  </property>
</Properties>
</file>